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82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3" r:id="rId22"/>
    <p:sldId id="276" r:id="rId23"/>
    <p:sldId id="277" r:id="rId24"/>
    <p:sldId id="278" r:id="rId25"/>
    <p:sldId id="279" r:id="rId26"/>
    <p:sldId id="284" r:id="rId27"/>
    <p:sldId id="280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6" d="100"/>
          <a:sy n="66" d="100"/>
        </p:scale>
        <p:origin x="-153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182124-79E8-4164-8515-FF487AD094C7}" type="doc">
      <dgm:prSet loTypeId="urn:microsoft.com/office/officeart/2005/8/layout/hierarchy3" loCatId="relationship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542B8AD-EC6E-4F84-83FE-F1F3D272E963}">
      <dgm:prSet phldrT="[Text]"/>
      <dgm:spPr/>
      <dgm:t>
        <a:bodyPr/>
        <a:lstStyle/>
        <a:p>
          <a:pPr rtl="1"/>
          <a:r>
            <a:rPr lang="he-IL" dirty="0" smtClean="0"/>
            <a:t>נחש</a:t>
          </a:r>
          <a:endParaRPr lang="he-IL" dirty="0"/>
        </a:p>
      </dgm:t>
    </dgm:pt>
    <dgm:pt modelId="{9680DE69-EBB0-4899-A575-C1360440290A}" type="parTrans" cxnId="{A2E1E18E-6575-48B8-9DE8-317192306C19}">
      <dgm:prSet/>
      <dgm:spPr/>
      <dgm:t>
        <a:bodyPr/>
        <a:lstStyle/>
        <a:p>
          <a:pPr rtl="1"/>
          <a:endParaRPr lang="he-IL"/>
        </a:p>
      </dgm:t>
    </dgm:pt>
    <dgm:pt modelId="{96609584-05B7-462A-9A50-F2A4D72E76C3}" type="sibTrans" cxnId="{A2E1E18E-6575-48B8-9DE8-317192306C19}">
      <dgm:prSet/>
      <dgm:spPr/>
      <dgm:t>
        <a:bodyPr/>
        <a:lstStyle/>
        <a:p>
          <a:pPr rtl="1"/>
          <a:endParaRPr lang="he-IL"/>
        </a:p>
      </dgm:t>
    </dgm:pt>
    <dgm:pt modelId="{2980D111-BDC0-4612-9BA3-3B6EC1168BE5}">
      <dgm:prSet phldrT="[Text]"/>
      <dgm:spPr/>
      <dgm:t>
        <a:bodyPr/>
        <a:lstStyle/>
        <a:p>
          <a:pPr rtl="1"/>
          <a:r>
            <a:rPr lang="en-GB" dirty="0" smtClean="0"/>
            <a:t>Perek 3</a:t>
          </a:r>
        </a:p>
        <a:p>
          <a:pPr rtl="0"/>
          <a:r>
            <a:rPr lang="en-GB" dirty="0" smtClean="0"/>
            <a:t>- </a:t>
          </a:r>
          <a:r>
            <a:rPr lang="en-GB" dirty="0" err="1" smtClean="0"/>
            <a:t>Gan</a:t>
          </a:r>
          <a:r>
            <a:rPr lang="en-GB" dirty="0" smtClean="0"/>
            <a:t> Eden</a:t>
          </a:r>
        </a:p>
        <a:p>
          <a:pPr rtl="0"/>
          <a:r>
            <a:rPr lang="en-GB" dirty="0" smtClean="0"/>
            <a:t>- YHVH </a:t>
          </a:r>
          <a:endParaRPr lang="he-IL" dirty="0"/>
        </a:p>
      </dgm:t>
    </dgm:pt>
    <dgm:pt modelId="{4CF7D7FE-A120-4310-9751-9DE759D3C54B}" type="parTrans" cxnId="{B7F9D6B9-AD67-4858-9AB3-514A962F63F8}">
      <dgm:prSet/>
      <dgm:spPr/>
      <dgm:t>
        <a:bodyPr/>
        <a:lstStyle/>
        <a:p>
          <a:pPr rtl="1"/>
          <a:endParaRPr lang="he-IL"/>
        </a:p>
      </dgm:t>
    </dgm:pt>
    <dgm:pt modelId="{4AB836EC-4C8E-4884-B633-972F2D794DD3}" type="sibTrans" cxnId="{B7F9D6B9-AD67-4858-9AB3-514A962F63F8}">
      <dgm:prSet/>
      <dgm:spPr/>
      <dgm:t>
        <a:bodyPr/>
        <a:lstStyle/>
        <a:p>
          <a:pPr rtl="1"/>
          <a:endParaRPr lang="he-IL"/>
        </a:p>
      </dgm:t>
    </dgm:pt>
    <dgm:pt modelId="{0A42B4F5-3F6C-4EF1-B55E-FEA3343268A7}">
      <dgm:prSet phldrT="[Text]"/>
      <dgm:spPr/>
      <dgm:t>
        <a:bodyPr/>
        <a:lstStyle/>
        <a:p>
          <a:pPr rtl="1"/>
          <a:r>
            <a:rPr lang="he-IL" dirty="0" smtClean="0"/>
            <a:t>תנין</a:t>
          </a:r>
          <a:endParaRPr lang="he-IL" dirty="0"/>
        </a:p>
      </dgm:t>
    </dgm:pt>
    <dgm:pt modelId="{818DEDE4-FAD1-4F26-A1D9-21241F37C06E}" type="parTrans" cxnId="{65D048E9-8F41-4946-873A-AB45FEF69C9C}">
      <dgm:prSet/>
      <dgm:spPr/>
      <dgm:t>
        <a:bodyPr/>
        <a:lstStyle/>
        <a:p>
          <a:pPr rtl="1"/>
          <a:endParaRPr lang="he-IL"/>
        </a:p>
      </dgm:t>
    </dgm:pt>
    <dgm:pt modelId="{61D96341-B5EE-4946-8FDC-FD2AA9852AF6}" type="sibTrans" cxnId="{65D048E9-8F41-4946-873A-AB45FEF69C9C}">
      <dgm:prSet/>
      <dgm:spPr/>
      <dgm:t>
        <a:bodyPr/>
        <a:lstStyle/>
        <a:p>
          <a:pPr rtl="1"/>
          <a:endParaRPr lang="he-IL"/>
        </a:p>
      </dgm:t>
    </dgm:pt>
    <dgm:pt modelId="{16C6E2C9-64A9-43D8-BEF4-3FB28EA1569E}">
      <dgm:prSet phldrT="[Text]"/>
      <dgm:spPr/>
      <dgm:t>
        <a:bodyPr/>
        <a:lstStyle/>
        <a:p>
          <a:pPr rtl="1"/>
          <a:r>
            <a:rPr lang="en-GB" dirty="0" smtClean="0"/>
            <a:t>Day 5 of Creation</a:t>
          </a:r>
        </a:p>
        <a:p>
          <a:pPr rtl="0"/>
          <a:r>
            <a:rPr lang="en-GB" dirty="0" smtClean="0"/>
            <a:t>– </a:t>
          </a:r>
          <a:r>
            <a:rPr lang="en-GB" dirty="0" err="1" smtClean="0"/>
            <a:t>Tanin</a:t>
          </a:r>
          <a:r>
            <a:rPr lang="en-GB" dirty="0" smtClean="0"/>
            <a:t> is 1</a:t>
          </a:r>
          <a:r>
            <a:rPr lang="en-GB" baseline="30000" dirty="0" smtClean="0"/>
            <a:t>st</a:t>
          </a:r>
          <a:r>
            <a:rPr lang="en-GB" dirty="0" smtClean="0"/>
            <a:t> creation of all living things</a:t>
          </a:r>
        </a:p>
        <a:p>
          <a:pPr rtl="0"/>
          <a:r>
            <a:rPr lang="en-GB" dirty="0" smtClean="0"/>
            <a:t>- </a:t>
          </a:r>
          <a:r>
            <a:rPr lang="en-GB" dirty="0" err="1" smtClean="0"/>
            <a:t>Elokim</a:t>
          </a:r>
          <a:endParaRPr lang="he-IL" dirty="0"/>
        </a:p>
      </dgm:t>
    </dgm:pt>
    <dgm:pt modelId="{A888983F-3C0D-49A6-8BAF-C50E8543FD39}" type="parTrans" cxnId="{D27D84DD-B592-4157-A535-E58EB9672140}">
      <dgm:prSet/>
      <dgm:spPr/>
      <dgm:t>
        <a:bodyPr/>
        <a:lstStyle/>
        <a:p>
          <a:pPr rtl="1"/>
          <a:endParaRPr lang="he-IL"/>
        </a:p>
      </dgm:t>
    </dgm:pt>
    <dgm:pt modelId="{57D453BD-ADFB-43BB-8FF9-3725AA72BBED}" type="sibTrans" cxnId="{D27D84DD-B592-4157-A535-E58EB9672140}">
      <dgm:prSet/>
      <dgm:spPr/>
      <dgm:t>
        <a:bodyPr/>
        <a:lstStyle/>
        <a:p>
          <a:pPr rtl="1"/>
          <a:endParaRPr lang="he-IL"/>
        </a:p>
      </dgm:t>
    </dgm:pt>
    <dgm:pt modelId="{C6E15FC9-10F2-43DB-81E6-96D5F2FC2589}" type="pres">
      <dgm:prSet presAssocID="{36182124-79E8-4164-8515-FF487AD094C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39FF8FE7-4DF1-4765-966C-66A3F92B0DF2}" type="pres">
      <dgm:prSet presAssocID="{4542B8AD-EC6E-4F84-83FE-F1F3D272E963}" presName="root" presStyleCnt="0"/>
      <dgm:spPr/>
    </dgm:pt>
    <dgm:pt modelId="{46F400DD-772C-43FD-9FB8-686DFD47040A}" type="pres">
      <dgm:prSet presAssocID="{4542B8AD-EC6E-4F84-83FE-F1F3D272E963}" presName="rootComposite" presStyleCnt="0"/>
      <dgm:spPr/>
    </dgm:pt>
    <dgm:pt modelId="{0BF92778-F404-41C8-BD9F-290BA4456A0E}" type="pres">
      <dgm:prSet presAssocID="{4542B8AD-EC6E-4F84-83FE-F1F3D272E963}" presName="rootText" presStyleLbl="node1" presStyleIdx="0" presStyleCnt="2"/>
      <dgm:spPr/>
      <dgm:t>
        <a:bodyPr/>
        <a:lstStyle/>
        <a:p>
          <a:pPr rtl="1"/>
          <a:endParaRPr lang="he-IL"/>
        </a:p>
      </dgm:t>
    </dgm:pt>
    <dgm:pt modelId="{8AD3558D-C954-49C9-AD37-BB361F04420E}" type="pres">
      <dgm:prSet presAssocID="{4542B8AD-EC6E-4F84-83FE-F1F3D272E963}" presName="rootConnector" presStyleLbl="node1" presStyleIdx="0" presStyleCnt="2"/>
      <dgm:spPr/>
      <dgm:t>
        <a:bodyPr/>
        <a:lstStyle/>
        <a:p>
          <a:pPr rtl="1"/>
          <a:endParaRPr lang="he-IL"/>
        </a:p>
      </dgm:t>
    </dgm:pt>
    <dgm:pt modelId="{078E3B87-11BA-4EA2-A9B0-B0CFA0D2BDC1}" type="pres">
      <dgm:prSet presAssocID="{4542B8AD-EC6E-4F84-83FE-F1F3D272E963}" presName="childShape" presStyleCnt="0"/>
      <dgm:spPr/>
    </dgm:pt>
    <dgm:pt modelId="{6488102B-EB19-42D4-935E-6D464EC855E2}" type="pres">
      <dgm:prSet presAssocID="{4CF7D7FE-A120-4310-9751-9DE759D3C54B}" presName="Name13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E178A39E-F55A-4154-8682-55A7132D7724}" type="pres">
      <dgm:prSet presAssocID="{2980D111-BDC0-4612-9BA3-3B6EC1168BE5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5AEE211-0D22-4AAB-8EB9-A5AD3DEC8C27}" type="pres">
      <dgm:prSet presAssocID="{0A42B4F5-3F6C-4EF1-B55E-FEA3343268A7}" presName="root" presStyleCnt="0"/>
      <dgm:spPr/>
    </dgm:pt>
    <dgm:pt modelId="{5DDBF5E3-51DC-44DB-9E13-3A0D95F03C76}" type="pres">
      <dgm:prSet presAssocID="{0A42B4F5-3F6C-4EF1-B55E-FEA3343268A7}" presName="rootComposite" presStyleCnt="0"/>
      <dgm:spPr/>
    </dgm:pt>
    <dgm:pt modelId="{5A4499F0-3F75-41C9-AC5C-E1300C07F5E6}" type="pres">
      <dgm:prSet presAssocID="{0A42B4F5-3F6C-4EF1-B55E-FEA3343268A7}" presName="rootText" presStyleLbl="node1" presStyleIdx="1" presStyleCnt="2"/>
      <dgm:spPr/>
      <dgm:t>
        <a:bodyPr/>
        <a:lstStyle/>
        <a:p>
          <a:pPr rtl="1"/>
          <a:endParaRPr lang="he-IL"/>
        </a:p>
      </dgm:t>
    </dgm:pt>
    <dgm:pt modelId="{8DF09603-BAB0-4B58-82E8-2819756F998D}" type="pres">
      <dgm:prSet presAssocID="{0A42B4F5-3F6C-4EF1-B55E-FEA3343268A7}" presName="rootConnector" presStyleLbl="node1" presStyleIdx="1" presStyleCnt="2"/>
      <dgm:spPr/>
      <dgm:t>
        <a:bodyPr/>
        <a:lstStyle/>
        <a:p>
          <a:pPr rtl="1"/>
          <a:endParaRPr lang="he-IL"/>
        </a:p>
      </dgm:t>
    </dgm:pt>
    <dgm:pt modelId="{5D6B673C-DC7C-4D05-A9AA-5937AC8F9C82}" type="pres">
      <dgm:prSet presAssocID="{0A42B4F5-3F6C-4EF1-B55E-FEA3343268A7}" presName="childShape" presStyleCnt="0"/>
      <dgm:spPr/>
    </dgm:pt>
    <dgm:pt modelId="{DFA3B15C-B735-4766-9FB5-90B90C6FD93E}" type="pres">
      <dgm:prSet presAssocID="{A888983F-3C0D-49A6-8BAF-C50E8543FD39}" presName="Name13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AF3531B8-AD11-41B5-924C-F79DC0B2FBF4}" type="pres">
      <dgm:prSet presAssocID="{16C6E2C9-64A9-43D8-BEF4-3FB28EA1569E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E0AEE18F-8BC6-4784-87FE-1149A8CA31F3}" type="presOf" srcId="{4542B8AD-EC6E-4F84-83FE-F1F3D272E963}" destId="{8AD3558D-C954-49C9-AD37-BB361F04420E}" srcOrd="1" destOrd="0" presId="urn:microsoft.com/office/officeart/2005/8/layout/hierarchy3"/>
    <dgm:cxn modelId="{63163B6B-8FB2-40BC-A713-363A9EA52873}" type="presOf" srcId="{0A42B4F5-3F6C-4EF1-B55E-FEA3343268A7}" destId="{8DF09603-BAB0-4B58-82E8-2819756F998D}" srcOrd="1" destOrd="0" presId="urn:microsoft.com/office/officeart/2005/8/layout/hierarchy3"/>
    <dgm:cxn modelId="{9F07BAD6-2323-4722-877D-216FB2810597}" type="presOf" srcId="{36182124-79E8-4164-8515-FF487AD094C7}" destId="{C6E15FC9-10F2-43DB-81E6-96D5F2FC2589}" srcOrd="0" destOrd="0" presId="urn:microsoft.com/office/officeart/2005/8/layout/hierarchy3"/>
    <dgm:cxn modelId="{29C11C68-3E5E-4334-841B-F9E581FBB371}" type="presOf" srcId="{0A42B4F5-3F6C-4EF1-B55E-FEA3343268A7}" destId="{5A4499F0-3F75-41C9-AC5C-E1300C07F5E6}" srcOrd="0" destOrd="0" presId="urn:microsoft.com/office/officeart/2005/8/layout/hierarchy3"/>
    <dgm:cxn modelId="{B7F9D6B9-AD67-4858-9AB3-514A962F63F8}" srcId="{4542B8AD-EC6E-4F84-83FE-F1F3D272E963}" destId="{2980D111-BDC0-4612-9BA3-3B6EC1168BE5}" srcOrd="0" destOrd="0" parTransId="{4CF7D7FE-A120-4310-9751-9DE759D3C54B}" sibTransId="{4AB836EC-4C8E-4884-B633-972F2D794DD3}"/>
    <dgm:cxn modelId="{D27D84DD-B592-4157-A535-E58EB9672140}" srcId="{0A42B4F5-3F6C-4EF1-B55E-FEA3343268A7}" destId="{16C6E2C9-64A9-43D8-BEF4-3FB28EA1569E}" srcOrd="0" destOrd="0" parTransId="{A888983F-3C0D-49A6-8BAF-C50E8543FD39}" sibTransId="{57D453BD-ADFB-43BB-8FF9-3725AA72BBED}"/>
    <dgm:cxn modelId="{E89ACF2C-4DEA-49EC-A3B4-62B1A10D27D0}" type="presOf" srcId="{2980D111-BDC0-4612-9BA3-3B6EC1168BE5}" destId="{E178A39E-F55A-4154-8682-55A7132D7724}" srcOrd="0" destOrd="0" presId="urn:microsoft.com/office/officeart/2005/8/layout/hierarchy3"/>
    <dgm:cxn modelId="{DF5ABBEA-B848-4534-B8FC-EF5F3088C848}" type="presOf" srcId="{4CF7D7FE-A120-4310-9751-9DE759D3C54B}" destId="{6488102B-EB19-42D4-935E-6D464EC855E2}" srcOrd="0" destOrd="0" presId="urn:microsoft.com/office/officeart/2005/8/layout/hierarchy3"/>
    <dgm:cxn modelId="{A2E1E18E-6575-48B8-9DE8-317192306C19}" srcId="{36182124-79E8-4164-8515-FF487AD094C7}" destId="{4542B8AD-EC6E-4F84-83FE-F1F3D272E963}" srcOrd="0" destOrd="0" parTransId="{9680DE69-EBB0-4899-A575-C1360440290A}" sibTransId="{96609584-05B7-462A-9A50-F2A4D72E76C3}"/>
    <dgm:cxn modelId="{65D048E9-8F41-4946-873A-AB45FEF69C9C}" srcId="{36182124-79E8-4164-8515-FF487AD094C7}" destId="{0A42B4F5-3F6C-4EF1-B55E-FEA3343268A7}" srcOrd="1" destOrd="0" parTransId="{818DEDE4-FAD1-4F26-A1D9-21241F37C06E}" sibTransId="{61D96341-B5EE-4946-8FDC-FD2AA9852AF6}"/>
    <dgm:cxn modelId="{D2316C8A-E4F8-4817-A87A-C9577FC0E5FC}" type="presOf" srcId="{16C6E2C9-64A9-43D8-BEF4-3FB28EA1569E}" destId="{AF3531B8-AD11-41B5-924C-F79DC0B2FBF4}" srcOrd="0" destOrd="0" presId="urn:microsoft.com/office/officeart/2005/8/layout/hierarchy3"/>
    <dgm:cxn modelId="{B14C7A0C-C864-47D5-88C7-0456D1F537B9}" type="presOf" srcId="{4542B8AD-EC6E-4F84-83FE-F1F3D272E963}" destId="{0BF92778-F404-41C8-BD9F-290BA4456A0E}" srcOrd="0" destOrd="0" presId="urn:microsoft.com/office/officeart/2005/8/layout/hierarchy3"/>
    <dgm:cxn modelId="{B857C07E-D472-471E-8D99-F613E2843A23}" type="presOf" srcId="{A888983F-3C0D-49A6-8BAF-C50E8543FD39}" destId="{DFA3B15C-B735-4766-9FB5-90B90C6FD93E}" srcOrd="0" destOrd="0" presId="urn:microsoft.com/office/officeart/2005/8/layout/hierarchy3"/>
    <dgm:cxn modelId="{60283357-6A11-4F79-A3BF-42AC114EC0B5}" type="presParOf" srcId="{C6E15FC9-10F2-43DB-81E6-96D5F2FC2589}" destId="{39FF8FE7-4DF1-4765-966C-66A3F92B0DF2}" srcOrd="0" destOrd="0" presId="urn:microsoft.com/office/officeart/2005/8/layout/hierarchy3"/>
    <dgm:cxn modelId="{D9D22714-2142-4218-94B5-D75DCA0128BC}" type="presParOf" srcId="{39FF8FE7-4DF1-4765-966C-66A3F92B0DF2}" destId="{46F400DD-772C-43FD-9FB8-686DFD47040A}" srcOrd="0" destOrd="0" presId="urn:microsoft.com/office/officeart/2005/8/layout/hierarchy3"/>
    <dgm:cxn modelId="{5EB1B879-25F9-426B-B08D-C3B9F0B43727}" type="presParOf" srcId="{46F400DD-772C-43FD-9FB8-686DFD47040A}" destId="{0BF92778-F404-41C8-BD9F-290BA4456A0E}" srcOrd="0" destOrd="0" presId="urn:microsoft.com/office/officeart/2005/8/layout/hierarchy3"/>
    <dgm:cxn modelId="{75A21C71-1882-466F-A365-C7FB39380A26}" type="presParOf" srcId="{46F400DD-772C-43FD-9FB8-686DFD47040A}" destId="{8AD3558D-C954-49C9-AD37-BB361F04420E}" srcOrd="1" destOrd="0" presId="urn:microsoft.com/office/officeart/2005/8/layout/hierarchy3"/>
    <dgm:cxn modelId="{D327E215-586D-4533-830D-F9E02EC68EDC}" type="presParOf" srcId="{39FF8FE7-4DF1-4765-966C-66A3F92B0DF2}" destId="{078E3B87-11BA-4EA2-A9B0-B0CFA0D2BDC1}" srcOrd="1" destOrd="0" presId="urn:microsoft.com/office/officeart/2005/8/layout/hierarchy3"/>
    <dgm:cxn modelId="{7CB170B6-4439-44C2-AE2D-53A4A49FED80}" type="presParOf" srcId="{078E3B87-11BA-4EA2-A9B0-B0CFA0D2BDC1}" destId="{6488102B-EB19-42D4-935E-6D464EC855E2}" srcOrd="0" destOrd="0" presId="urn:microsoft.com/office/officeart/2005/8/layout/hierarchy3"/>
    <dgm:cxn modelId="{A64D0964-9CB9-430E-8AD9-4B1F953761A7}" type="presParOf" srcId="{078E3B87-11BA-4EA2-A9B0-B0CFA0D2BDC1}" destId="{E178A39E-F55A-4154-8682-55A7132D7724}" srcOrd="1" destOrd="0" presId="urn:microsoft.com/office/officeart/2005/8/layout/hierarchy3"/>
    <dgm:cxn modelId="{CE37A0D8-1461-42C1-A8BC-13088DB93737}" type="presParOf" srcId="{C6E15FC9-10F2-43DB-81E6-96D5F2FC2589}" destId="{95AEE211-0D22-4AAB-8EB9-A5AD3DEC8C27}" srcOrd="1" destOrd="0" presId="urn:microsoft.com/office/officeart/2005/8/layout/hierarchy3"/>
    <dgm:cxn modelId="{E02B48F3-FBEF-481F-B80E-2E00BD583A46}" type="presParOf" srcId="{95AEE211-0D22-4AAB-8EB9-A5AD3DEC8C27}" destId="{5DDBF5E3-51DC-44DB-9E13-3A0D95F03C76}" srcOrd="0" destOrd="0" presId="urn:microsoft.com/office/officeart/2005/8/layout/hierarchy3"/>
    <dgm:cxn modelId="{04FDA003-6A04-405E-AD42-778DFB959BED}" type="presParOf" srcId="{5DDBF5E3-51DC-44DB-9E13-3A0D95F03C76}" destId="{5A4499F0-3F75-41C9-AC5C-E1300C07F5E6}" srcOrd="0" destOrd="0" presId="urn:microsoft.com/office/officeart/2005/8/layout/hierarchy3"/>
    <dgm:cxn modelId="{5CA095FF-9255-42BB-A559-AF9A7C9BAEB7}" type="presParOf" srcId="{5DDBF5E3-51DC-44DB-9E13-3A0D95F03C76}" destId="{8DF09603-BAB0-4B58-82E8-2819756F998D}" srcOrd="1" destOrd="0" presId="urn:microsoft.com/office/officeart/2005/8/layout/hierarchy3"/>
    <dgm:cxn modelId="{96AE8CAA-60C9-4CE9-A088-2320BFFC1032}" type="presParOf" srcId="{95AEE211-0D22-4AAB-8EB9-A5AD3DEC8C27}" destId="{5D6B673C-DC7C-4D05-A9AA-5937AC8F9C82}" srcOrd="1" destOrd="0" presId="urn:microsoft.com/office/officeart/2005/8/layout/hierarchy3"/>
    <dgm:cxn modelId="{3D0209B9-04A3-4734-9121-5B945547CAF4}" type="presParOf" srcId="{5D6B673C-DC7C-4D05-A9AA-5937AC8F9C82}" destId="{DFA3B15C-B735-4766-9FB5-90B90C6FD93E}" srcOrd="0" destOrd="0" presId="urn:microsoft.com/office/officeart/2005/8/layout/hierarchy3"/>
    <dgm:cxn modelId="{9284E577-B905-464A-9311-73CBF8503C6A}" type="presParOf" srcId="{5D6B673C-DC7C-4D05-A9AA-5937AC8F9C82}" destId="{AF3531B8-AD11-41B5-924C-F79DC0B2FBF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692F5B-40C8-4862-937E-3C2FDE336D65}" type="doc">
      <dgm:prSet loTypeId="urn:microsoft.com/office/officeart/2005/8/layout/hProcess9" loCatId="process" qsTypeId="urn:microsoft.com/office/officeart/2005/8/quickstyle/3d2" qsCatId="3D" csTypeId="urn:microsoft.com/office/officeart/2005/8/colors/accent1_2" csCatId="accent1" phldr="1"/>
      <dgm:spPr/>
    </dgm:pt>
    <dgm:pt modelId="{471FFF38-E8DD-403D-9F01-D088A1C0CA02}">
      <dgm:prSet phldrT="[Text]"/>
      <dgm:spPr/>
      <dgm:t>
        <a:bodyPr/>
        <a:lstStyle/>
        <a:p>
          <a:pPr rtl="0"/>
          <a:r>
            <a:rPr lang="en-GB" dirty="0" smtClean="0"/>
            <a:t>Command of </a:t>
          </a:r>
          <a:r>
            <a:rPr lang="he-IL" dirty="0" smtClean="0"/>
            <a:t>אני ה'</a:t>
          </a:r>
          <a:endParaRPr lang="he-IL" dirty="0"/>
        </a:p>
      </dgm:t>
    </dgm:pt>
    <dgm:pt modelId="{F0F3AF54-D9C4-4FB5-9397-7EBAF04982BC}" type="parTrans" cxnId="{A484C986-143E-466C-947A-0DEE337CF3EC}">
      <dgm:prSet/>
      <dgm:spPr/>
      <dgm:t>
        <a:bodyPr/>
        <a:lstStyle/>
        <a:p>
          <a:pPr rtl="1"/>
          <a:endParaRPr lang="he-IL"/>
        </a:p>
      </dgm:t>
    </dgm:pt>
    <dgm:pt modelId="{EC715CB4-BD47-40E3-8C0D-E36D1807B7A3}" type="sibTrans" cxnId="{A484C986-143E-466C-947A-0DEE337CF3EC}">
      <dgm:prSet/>
      <dgm:spPr/>
      <dgm:t>
        <a:bodyPr/>
        <a:lstStyle/>
        <a:p>
          <a:pPr rtl="1"/>
          <a:endParaRPr lang="he-IL"/>
        </a:p>
      </dgm:t>
    </dgm:pt>
    <dgm:pt modelId="{F67F8A89-7777-4B49-8C86-15A3F01EFD22}">
      <dgm:prSet phldrT="[Text]"/>
      <dgm:spPr/>
      <dgm:t>
        <a:bodyPr/>
        <a:lstStyle/>
        <a:p>
          <a:pPr rtl="1"/>
          <a:r>
            <a:rPr lang="en-GB" dirty="0" smtClean="0"/>
            <a:t>Application is Torah and </a:t>
          </a:r>
          <a:r>
            <a:rPr lang="en-GB" dirty="0" err="1" smtClean="0"/>
            <a:t>MItzvot</a:t>
          </a:r>
          <a:endParaRPr lang="he-IL" dirty="0"/>
        </a:p>
      </dgm:t>
    </dgm:pt>
    <dgm:pt modelId="{DE3D0754-E5BE-4172-A7C2-996F87A09D41}" type="parTrans" cxnId="{7BDC3803-36E7-4FB3-801F-B7AF372985AF}">
      <dgm:prSet/>
      <dgm:spPr/>
      <dgm:t>
        <a:bodyPr/>
        <a:lstStyle/>
        <a:p>
          <a:pPr rtl="1"/>
          <a:endParaRPr lang="he-IL"/>
        </a:p>
      </dgm:t>
    </dgm:pt>
    <dgm:pt modelId="{BBBF04BF-1B44-45B2-94AF-A0FB9A5CB771}" type="sibTrans" cxnId="{7BDC3803-36E7-4FB3-801F-B7AF372985AF}">
      <dgm:prSet/>
      <dgm:spPr/>
      <dgm:t>
        <a:bodyPr/>
        <a:lstStyle/>
        <a:p>
          <a:pPr rtl="1"/>
          <a:endParaRPr lang="he-IL"/>
        </a:p>
      </dgm:t>
    </dgm:pt>
    <dgm:pt modelId="{4F2CB6F7-2B58-4363-95A3-23348FD0B8D5}">
      <dgm:prSet phldrT="[Text]"/>
      <dgm:spPr/>
      <dgm:t>
        <a:bodyPr/>
        <a:lstStyle/>
        <a:p>
          <a:pPr rtl="1"/>
          <a:r>
            <a:rPr lang="en-GB" dirty="0" smtClean="0"/>
            <a:t>Torah She Baal </a:t>
          </a:r>
          <a:r>
            <a:rPr lang="en-GB" dirty="0" err="1" smtClean="0"/>
            <a:t>Peh</a:t>
          </a:r>
          <a:r>
            <a:rPr lang="en-GB" dirty="0" smtClean="0"/>
            <a:t> applies the concept of the law to every generation</a:t>
          </a:r>
          <a:endParaRPr lang="he-IL" dirty="0"/>
        </a:p>
      </dgm:t>
    </dgm:pt>
    <dgm:pt modelId="{6A6E366C-48DC-4B82-A3CD-6420A9A731BD}" type="parTrans" cxnId="{DDD472A3-CAA8-4409-A9B1-CC266F9D90B8}">
      <dgm:prSet/>
      <dgm:spPr/>
      <dgm:t>
        <a:bodyPr/>
        <a:lstStyle/>
        <a:p>
          <a:pPr rtl="1"/>
          <a:endParaRPr lang="he-IL"/>
        </a:p>
      </dgm:t>
    </dgm:pt>
    <dgm:pt modelId="{3153E307-9CB8-4D67-A051-C81C5112AF68}" type="sibTrans" cxnId="{DDD472A3-CAA8-4409-A9B1-CC266F9D90B8}">
      <dgm:prSet/>
      <dgm:spPr/>
      <dgm:t>
        <a:bodyPr/>
        <a:lstStyle/>
        <a:p>
          <a:pPr rtl="1"/>
          <a:endParaRPr lang="he-IL"/>
        </a:p>
      </dgm:t>
    </dgm:pt>
    <dgm:pt modelId="{210828F0-CB2E-41D1-BA8A-2D6571092EB3}" type="pres">
      <dgm:prSet presAssocID="{69692F5B-40C8-4862-937E-3C2FDE336D65}" presName="CompostProcess" presStyleCnt="0">
        <dgm:presLayoutVars>
          <dgm:dir/>
          <dgm:resizeHandles val="exact"/>
        </dgm:presLayoutVars>
      </dgm:prSet>
      <dgm:spPr/>
    </dgm:pt>
    <dgm:pt modelId="{A9A5678F-CE36-4F06-AEC2-A80AAFB70294}" type="pres">
      <dgm:prSet presAssocID="{69692F5B-40C8-4862-937E-3C2FDE336D65}" presName="arrow" presStyleLbl="bgShp" presStyleIdx="0" presStyleCnt="1"/>
      <dgm:spPr/>
    </dgm:pt>
    <dgm:pt modelId="{30A5C27C-7C75-4388-B2A4-6D75D0C8D443}" type="pres">
      <dgm:prSet presAssocID="{69692F5B-40C8-4862-937E-3C2FDE336D65}" presName="linearProcess" presStyleCnt="0"/>
      <dgm:spPr/>
    </dgm:pt>
    <dgm:pt modelId="{440A8313-FA37-4167-B632-EC79D900155D}" type="pres">
      <dgm:prSet presAssocID="{471FFF38-E8DD-403D-9F01-D088A1C0CA0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12BB825-A717-4CA9-B372-36B44B36D123}" type="pres">
      <dgm:prSet presAssocID="{EC715CB4-BD47-40E3-8C0D-E36D1807B7A3}" presName="sibTrans" presStyleCnt="0"/>
      <dgm:spPr/>
    </dgm:pt>
    <dgm:pt modelId="{90F7A2BE-3A55-4E16-80BC-B806152E9FE9}" type="pres">
      <dgm:prSet presAssocID="{F67F8A89-7777-4B49-8C86-15A3F01EFD22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B785AB1-114A-4F38-8134-CC5AD92F5DB7}" type="pres">
      <dgm:prSet presAssocID="{BBBF04BF-1B44-45B2-94AF-A0FB9A5CB771}" presName="sibTrans" presStyleCnt="0"/>
      <dgm:spPr/>
    </dgm:pt>
    <dgm:pt modelId="{E322D3D1-E8E1-4C3E-A0CA-6053D591EB46}" type="pres">
      <dgm:prSet presAssocID="{4F2CB6F7-2B58-4363-95A3-23348FD0B8D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DD472A3-CAA8-4409-A9B1-CC266F9D90B8}" srcId="{69692F5B-40C8-4862-937E-3C2FDE336D65}" destId="{4F2CB6F7-2B58-4363-95A3-23348FD0B8D5}" srcOrd="2" destOrd="0" parTransId="{6A6E366C-48DC-4B82-A3CD-6420A9A731BD}" sibTransId="{3153E307-9CB8-4D67-A051-C81C5112AF68}"/>
    <dgm:cxn modelId="{EC1352B9-AA20-467A-83C5-EC46687D72C7}" type="presOf" srcId="{F67F8A89-7777-4B49-8C86-15A3F01EFD22}" destId="{90F7A2BE-3A55-4E16-80BC-B806152E9FE9}" srcOrd="0" destOrd="0" presId="urn:microsoft.com/office/officeart/2005/8/layout/hProcess9"/>
    <dgm:cxn modelId="{A6B14E58-474B-4881-8F67-840BF4A6D1B7}" type="presOf" srcId="{69692F5B-40C8-4862-937E-3C2FDE336D65}" destId="{210828F0-CB2E-41D1-BA8A-2D6571092EB3}" srcOrd="0" destOrd="0" presId="urn:microsoft.com/office/officeart/2005/8/layout/hProcess9"/>
    <dgm:cxn modelId="{DAE2A0B3-37ED-4C41-8692-18E3BB6302B2}" type="presOf" srcId="{4F2CB6F7-2B58-4363-95A3-23348FD0B8D5}" destId="{E322D3D1-E8E1-4C3E-A0CA-6053D591EB46}" srcOrd="0" destOrd="0" presId="urn:microsoft.com/office/officeart/2005/8/layout/hProcess9"/>
    <dgm:cxn modelId="{A484C986-143E-466C-947A-0DEE337CF3EC}" srcId="{69692F5B-40C8-4862-937E-3C2FDE336D65}" destId="{471FFF38-E8DD-403D-9F01-D088A1C0CA02}" srcOrd="0" destOrd="0" parTransId="{F0F3AF54-D9C4-4FB5-9397-7EBAF04982BC}" sibTransId="{EC715CB4-BD47-40E3-8C0D-E36D1807B7A3}"/>
    <dgm:cxn modelId="{E0B25203-5B68-4597-B818-998319994E4C}" type="presOf" srcId="{471FFF38-E8DD-403D-9F01-D088A1C0CA02}" destId="{440A8313-FA37-4167-B632-EC79D900155D}" srcOrd="0" destOrd="0" presId="urn:microsoft.com/office/officeart/2005/8/layout/hProcess9"/>
    <dgm:cxn modelId="{7BDC3803-36E7-4FB3-801F-B7AF372985AF}" srcId="{69692F5B-40C8-4862-937E-3C2FDE336D65}" destId="{F67F8A89-7777-4B49-8C86-15A3F01EFD22}" srcOrd="1" destOrd="0" parTransId="{DE3D0754-E5BE-4172-A7C2-996F87A09D41}" sibTransId="{BBBF04BF-1B44-45B2-94AF-A0FB9A5CB771}"/>
    <dgm:cxn modelId="{C4B18793-8167-4F08-AEF0-BF62086126A5}" type="presParOf" srcId="{210828F0-CB2E-41D1-BA8A-2D6571092EB3}" destId="{A9A5678F-CE36-4F06-AEC2-A80AAFB70294}" srcOrd="0" destOrd="0" presId="urn:microsoft.com/office/officeart/2005/8/layout/hProcess9"/>
    <dgm:cxn modelId="{ABD47A7A-F2EB-41CE-B193-BB406E56346F}" type="presParOf" srcId="{210828F0-CB2E-41D1-BA8A-2D6571092EB3}" destId="{30A5C27C-7C75-4388-B2A4-6D75D0C8D443}" srcOrd="1" destOrd="0" presId="urn:microsoft.com/office/officeart/2005/8/layout/hProcess9"/>
    <dgm:cxn modelId="{1A5B2E16-34F8-45B7-8FF7-8BD37987EBDD}" type="presParOf" srcId="{30A5C27C-7C75-4388-B2A4-6D75D0C8D443}" destId="{440A8313-FA37-4167-B632-EC79D900155D}" srcOrd="0" destOrd="0" presId="urn:microsoft.com/office/officeart/2005/8/layout/hProcess9"/>
    <dgm:cxn modelId="{127D599B-FB40-4771-B7D3-1DE47A74F380}" type="presParOf" srcId="{30A5C27C-7C75-4388-B2A4-6D75D0C8D443}" destId="{A12BB825-A717-4CA9-B372-36B44B36D123}" srcOrd="1" destOrd="0" presId="urn:microsoft.com/office/officeart/2005/8/layout/hProcess9"/>
    <dgm:cxn modelId="{B88EF437-9FFA-4B70-96A5-3C56034E0ED4}" type="presParOf" srcId="{30A5C27C-7C75-4388-B2A4-6D75D0C8D443}" destId="{90F7A2BE-3A55-4E16-80BC-B806152E9FE9}" srcOrd="2" destOrd="0" presId="urn:microsoft.com/office/officeart/2005/8/layout/hProcess9"/>
    <dgm:cxn modelId="{DC8AFB01-2FA5-4AF4-BBCD-E26837A8C56D}" type="presParOf" srcId="{30A5C27C-7C75-4388-B2A4-6D75D0C8D443}" destId="{7B785AB1-114A-4F38-8134-CC5AD92F5DB7}" srcOrd="3" destOrd="0" presId="urn:microsoft.com/office/officeart/2005/8/layout/hProcess9"/>
    <dgm:cxn modelId="{F4D0E285-36C9-46EB-AC50-139D00597E3B}" type="presParOf" srcId="{30A5C27C-7C75-4388-B2A4-6D75D0C8D443}" destId="{E322D3D1-E8E1-4C3E-A0CA-6053D591EB4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EBF605-6E9B-4632-B190-D14C7B4C1E03}" type="doc">
      <dgm:prSet loTypeId="urn:microsoft.com/office/officeart/2005/8/layout/process2" loCatId="process" qsTypeId="urn:microsoft.com/office/officeart/2005/8/quickstyle/3d2" qsCatId="3D" csTypeId="urn:microsoft.com/office/officeart/2005/8/colors/colorful4" csCatId="colorful" phldr="1"/>
      <dgm:spPr/>
    </dgm:pt>
    <dgm:pt modelId="{C18BE3CB-73BE-4069-ABF4-5DBE8381E205}">
      <dgm:prSet phldrT="[Text]"/>
      <dgm:spPr/>
      <dgm:t>
        <a:bodyPr/>
        <a:lstStyle/>
        <a:p>
          <a:pPr rtl="1"/>
          <a:r>
            <a:rPr lang="en-GB" dirty="0" smtClean="0"/>
            <a:t>G-d</a:t>
          </a:r>
          <a:endParaRPr lang="he-IL" dirty="0"/>
        </a:p>
      </dgm:t>
    </dgm:pt>
    <dgm:pt modelId="{0F4F0FCF-EE47-41B6-A442-F7168F05EC6B}" type="parTrans" cxnId="{D9B4AFBE-8CAE-4A29-B0CF-4175EA1C9A61}">
      <dgm:prSet/>
      <dgm:spPr/>
      <dgm:t>
        <a:bodyPr/>
        <a:lstStyle/>
        <a:p>
          <a:pPr rtl="1"/>
          <a:endParaRPr lang="he-IL"/>
        </a:p>
      </dgm:t>
    </dgm:pt>
    <dgm:pt modelId="{0ED4B972-3003-4B25-A6AB-6DD8C1A5768B}" type="sibTrans" cxnId="{D9B4AFBE-8CAE-4A29-B0CF-4175EA1C9A61}">
      <dgm:prSet/>
      <dgm:spPr/>
      <dgm:t>
        <a:bodyPr/>
        <a:lstStyle/>
        <a:p>
          <a:pPr rtl="1"/>
          <a:endParaRPr lang="he-IL"/>
        </a:p>
      </dgm:t>
    </dgm:pt>
    <dgm:pt modelId="{97B2D29B-5F59-44CF-9AF6-5A3EDA224B4E}">
      <dgm:prSet phldrT="[Text]"/>
      <dgm:spPr/>
      <dgm:t>
        <a:bodyPr/>
        <a:lstStyle/>
        <a:p>
          <a:pPr rtl="1"/>
          <a:r>
            <a:rPr lang="en-GB" dirty="0" smtClean="0"/>
            <a:t>Navi</a:t>
          </a:r>
          <a:endParaRPr lang="he-IL" dirty="0"/>
        </a:p>
      </dgm:t>
    </dgm:pt>
    <dgm:pt modelId="{B50AE455-941B-44CD-9FF7-4F3721431705}" type="parTrans" cxnId="{BBC7123C-ABBE-42D5-B551-B0D5FAD673EB}">
      <dgm:prSet/>
      <dgm:spPr/>
      <dgm:t>
        <a:bodyPr/>
        <a:lstStyle/>
        <a:p>
          <a:pPr rtl="1"/>
          <a:endParaRPr lang="he-IL"/>
        </a:p>
      </dgm:t>
    </dgm:pt>
    <dgm:pt modelId="{6019FF6A-B5A0-4FE2-BF60-8FB25050B97A}" type="sibTrans" cxnId="{BBC7123C-ABBE-42D5-B551-B0D5FAD673EB}">
      <dgm:prSet/>
      <dgm:spPr/>
      <dgm:t>
        <a:bodyPr/>
        <a:lstStyle/>
        <a:p>
          <a:pPr rtl="1"/>
          <a:endParaRPr lang="he-IL"/>
        </a:p>
      </dgm:t>
    </dgm:pt>
    <dgm:pt modelId="{DAF86104-55D7-4EA7-8CDB-2EBCBA7B527C}">
      <dgm:prSet phldrT="[Text]"/>
      <dgm:spPr/>
      <dgm:t>
        <a:bodyPr/>
        <a:lstStyle/>
        <a:p>
          <a:pPr rtl="1"/>
          <a:r>
            <a:rPr lang="en-GB" dirty="0" smtClean="0"/>
            <a:t>Am Yisrael</a:t>
          </a:r>
          <a:endParaRPr lang="he-IL" dirty="0"/>
        </a:p>
      </dgm:t>
    </dgm:pt>
    <dgm:pt modelId="{70E677ED-5F7E-43AD-9B4A-B9F12493C046}" type="parTrans" cxnId="{0F658ABB-0D19-467A-9009-4A65FC630778}">
      <dgm:prSet/>
      <dgm:spPr/>
      <dgm:t>
        <a:bodyPr/>
        <a:lstStyle/>
        <a:p>
          <a:pPr rtl="1"/>
          <a:endParaRPr lang="he-IL"/>
        </a:p>
      </dgm:t>
    </dgm:pt>
    <dgm:pt modelId="{53AB7DC8-1F41-4CA4-A470-BAB818A483CC}" type="sibTrans" cxnId="{0F658ABB-0D19-467A-9009-4A65FC630778}">
      <dgm:prSet/>
      <dgm:spPr/>
      <dgm:t>
        <a:bodyPr/>
        <a:lstStyle/>
        <a:p>
          <a:pPr rtl="1"/>
          <a:endParaRPr lang="he-IL"/>
        </a:p>
      </dgm:t>
    </dgm:pt>
    <dgm:pt modelId="{A3E756DC-318B-4EFC-B31C-C5491259C26C}" type="pres">
      <dgm:prSet presAssocID="{42EBF605-6E9B-4632-B190-D14C7B4C1E03}" presName="linearFlow" presStyleCnt="0">
        <dgm:presLayoutVars>
          <dgm:resizeHandles val="exact"/>
        </dgm:presLayoutVars>
      </dgm:prSet>
      <dgm:spPr/>
    </dgm:pt>
    <dgm:pt modelId="{C02CCCD0-A1CD-4A75-8CE8-B55AD09026D3}" type="pres">
      <dgm:prSet presAssocID="{C18BE3CB-73BE-4069-ABF4-5DBE8381E20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121709E-ADFD-48B7-B681-BC5E1CC310D4}" type="pres">
      <dgm:prSet presAssocID="{0ED4B972-3003-4B25-A6AB-6DD8C1A5768B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13DB9B0C-7532-4FF5-9F82-FB4635918411}" type="pres">
      <dgm:prSet presAssocID="{0ED4B972-3003-4B25-A6AB-6DD8C1A5768B}" presName="connectorText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A577D6EE-0D38-4348-9946-B781A7C2C338}" type="pres">
      <dgm:prSet presAssocID="{97B2D29B-5F59-44CF-9AF6-5A3EDA224B4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47DE4A0-2DEB-4208-8DCE-95FD84EF8E69}" type="pres">
      <dgm:prSet presAssocID="{6019FF6A-B5A0-4FE2-BF60-8FB25050B97A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C55AAE46-EBE6-4BDE-971F-6EC27FA889F0}" type="pres">
      <dgm:prSet presAssocID="{6019FF6A-B5A0-4FE2-BF60-8FB25050B97A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9934984E-1903-4A89-A664-E7B0FB70BFA0}" type="pres">
      <dgm:prSet presAssocID="{DAF86104-55D7-4EA7-8CDB-2EBCBA7B527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17DC02A9-E0AD-4F03-8AD9-3F39D9B54B57}" type="presOf" srcId="{97B2D29B-5F59-44CF-9AF6-5A3EDA224B4E}" destId="{A577D6EE-0D38-4348-9946-B781A7C2C338}" srcOrd="0" destOrd="0" presId="urn:microsoft.com/office/officeart/2005/8/layout/process2"/>
    <dgm:cxn modelId="{0F658ABB-0D19-467A-9009-4A65FC630778}" srcId="{42EBF605-6E9B-4632-B190-D14C7B4C1E03}" destId="{DAF86104-55D7-4EA7-8CDB-2EBCBA7B527C}" srcOrd="2" destOrd="0" parTransId="{70E677ED-5F7E-43AD-9B4A-B9F12493C046}" sibTransId="{53AB7DC8-1F41-4CA4-A470-BAB818A483CC}"/>
    <dgm:cxn modelId="{B1FABC55-8FAD-4383-9765-18912F79FEE5}" type="presOf" srcId="{6019FF6A-B5A0-4FE2-BF60-8FB25050B97A}" destId="{C47DE4A0-2DEB-4208-8DCE-95FD84EF8E69}" srcOrd="0" destOrd="0" presId="urn:microsoft.com/office/officeart/2005/8/layout/process2"/>
    <dgm:cxn modelId="{D9B4AFBE-8CAE-4A29-B0CF-4175EA1C9A61}" srcId="{42EBF605-6E9B-4632-B190-D14C7B4C1E03}" destId="{C18BE3CB-73BE-4069-ABF4-5DBE8381E205}" srcOrd="0" destOrd="0" parTransId="{0F4F0FCF-EE47-41B6-A442-F7168F05EC6B}" sibTransId="{0ED4B972-3003-4B25-A6AB-6DD8C1A5768B}"/>
    <dgm:cxn modelId="{25230BD9-149E-4A2A-BBE0-3F754FDF3F92}" type="presOf" srcId="{0ED4B972-3003-4B25-A6AB-6DD8C1A5768B}" destId="{13DB9B0C-7532-4FF5-9F82-FB4635918411}" srcOrd="1" destOrd="0" presId="urn:microsoft.com/office/officeart/2005/8/layout/process2"/>
    <dgm:cxn modelId="{4FB595DD-E55F-4255-A578-251769432A1D}" type="presOf" srcId="{6019FF6A-B5A0-4FE2-BF60-8FB25050B97A}" destId="{C55AAE46-EBE6-4BDE-971F-6EC27FA889F0}" srcOrd="1" destOrd="0" presId="urn:microsoft.com/office/officeart/2005/8/layout/process2"/>
    <dgm:cxn modelId="{77EECA59-0CAC-403B-AAA5-2715476C8E44}" type="presOf" srcId="{0ED4B972-3003-4B25-A6AB-6DD8C1A5768B}" destId="{C121709E-ADFD-48B7-B681-BC5E1CC310D4}" srcOrd="0" destOrd="0" presId="urn:microsoft.com/office/officeart/2005/8/layout/process2"/>
    <dgm:cxn modelId="{BBC7123C-ABBE-42D5-B551-B0D5FAD673EB}" srcId="{42EBF605-6E9B-4632-B190-D14C7B4C1E03}" destId="{97B2D29B-5F59-44CF-9AF6-5A3EDA224B4E}" srcOrd="1" destOrd="0" parTransId="{B50AE455-941B-44CD-9FF7-4F3721431705}" sibTransId="{6019FF6A-B5A0-4FE2-BF60-8FB25050B97A}"/>
    <dgm:cxn modelId="{396B6684-6614-4462-8F6C-D0381EA84BDA}" type="presOf" srcId="{42EBF605-6E9B-4632-B190-D14C7B4C1E03}" destId="{A3E756DC-318B-4EFC-B31C-C5491259C26C}" srcOrd="0" destOrd="0" presId="urn:microsoft.com/office/officeart/2005/8/layout/process2"/>
    <dgm:cxn modelId="{B6BF63DC-7E29-4528-AC0A-76379CB74102}" type="presOf" srcId="{DAF86104-55D7-4EA7-8CDB-2EBCBA7B527C}" destId="{9934984E-1903-4A89-A664-E7B0FB70BFA0}" srcOrd="0" destOrd="0" presId="urn:microsoft.com/office/officeart/2005/8/layout/process2"/>
    <dgm:cxn modelId="{F09AA918-A1F1-4B7C-BF82-41A4B2A5A72B}" type="presOf" srcId="{C18BE3CB-73BE-4069-ABF4-5DBE8381E205}" destId="{C02CCCD0-A1CD-4A75-8CE8-B55AD09026D3}" srcOrd="0" destOrd="0" presId="urn:microsoft.com/office/officeart/2005/8/layout/process2"/>
    <dgm:cxn modelId="{F55339BC-0E55-45E6-8E77-B7029D4EB058}" type="presParOf" srcId="{A3E756DC-318B-4EFC-B31C-C5491259C26C}" destId="{C02CCCD0-A1CD-4A75-8CE8-B55AD09026D3}" srcOrd="0" destOrd="0" presId="urn:microsoft.com/office/officeart/2005/8/layout/process2"/>
    <dgm:cxn modelId="{1A97A75E-963D-412A-ADB0-6DB09ABC6D43}" type="presParOf" srcId="{A3E756DC-318B-4EFC-B31C-C5491259C26C}" destId="{C121709E-ADFD-48B7-B681-BC5E1CC310D4}" srcOrd="1" destOrd="0" presId="urn:microsoft.com/office/officeart/2005/8/layout/process2"/>
    <dgm:cxn modelId="{0F04F304-32CF-4D97-AE48-BEF3501C82F9}" type="presParOf" srcId="{C121709E-ADFD-48B7-B681-BC5E1CC310D4}" destId="{13DB9B0C-7532-4FF5-9F82-FB4635918411}" srcOrd="0" destOrd="0" presId="urn:microsoft.com/office/officeart/2005/8/layout/process2"/>
    <dgm:cxn modelId="{FB16F8FE-25B3-4FDD-B189-1D3A3CDD0737}" type="presParOf" srcId="{A3E756DC-318B-4EFC-B31C-C5491259C26C}" destId="{A577D6EE-0D38-4348-9946-B781A7C2C338}" srcOrd="2" destOrd="0" presId="urn:microsoft.com/office/officeart/2005/8/layout/process2"/>
    <dgm:cxn modelId="{3F5840B2-38E9-4B6F-AE39-9A1245D57B89}" type="presParOf" srcId="{A3E756DC-318B-4EFC-B31C-C5491259C26C}" destId="{C47DE4A0-2DEB-4208-8DCE-95FD84EF8E69}" srcOrd="3" destOrd="0" presId="urn:microsoft.com/office/officeart/2005/8/layout/process2"/>
    <dgm:cxn modelId="{23D6CE6C-0C88-43F4-81D0-AEB607C3B6A7}" type="presParOf" srcId="{C47DE4A0-2DEB-4208-8DCE-95FD84EF8E69}" destId="{C55AAE46-EBE6-4BDE-971F-6EC27FA889F0}" srcOrd="0" destOrd="0" presId="urn:microsoft.com/office/officeart/2005/8/layout/process2"/>
    <dgm:cxn modelId="{1DA8635B-FECD-43CE-A8CB-2F7B92AA4646}" type="presParOf" srcId="{A3E756DC-318B-4EFC-B31C-C5491259C26C}" destId="{9934984E-1903-4A89-A664-E7B0FB70BFA0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EBF605-6E9B-4632-B190-D14C7B4C1E03}" type="doc">
      <dgm:prSet loTypeId="urn:microsoft.com/office/officeart/2005/8/layout/process2" loCatId="process" qsTypeId="urn:microsoft.com/office/officeart/2005/8/quickstyle/3d2" qsCatId="3D" csTypeId="urn:microsoft.com/office/officeart/2005/8/colors/colorful4" csCatId="colorful" phldr="1"/>
      <dgm:spPr/>
    </dgm:pt>
    <dgm:pt modelId="{C18BE3CB-73BE-4069-ABF4-5DBE8381E205}">
      <dgm:prSet phldrT="[Text]"/>
      <dgm:spPr/>
      <dgm:t>
        <a:bodyPr/>
        <a:lstStyle/>
        <a:p>
          <a:pPr rtl="1"/>
          <a:r>
            <a:rPr lang="en-GB" dirty="0" smtClean="0"/>
            <a:t>Moshe</a:t>
          </a:r>
          <a:endParaRPr lang="he-IL" dirty="0"/>
        </a:p>
      </dgm:t>
    </dgm:pt>
    <dgm:pt modelId="{0F4F0FCF-EE47-41B6-A442-F7168F05EC6B}" type="parTrans" cxnId="{D9B4AFBE-8CAE-4A29-B0CF-4175EA1C9A61}">
      <dgm:prSet/>
      <dgm:spPr/>
      <dgm:t>
        <a:bodyPr/>
        <a:lstStyle/>
        <a:p>
          <a:pPr rtl="1"/>
          <a:endParaRPr lang="he-IL"/>
        </a:p>
      </dgm:t>
    </dgm:pt>
    <dgm:pt modelId="{0ED4B972-3003-4B25-A6AB-6DD8C1A5768B}" type="sibTrans" cxnId="{D9B4AFBE-8CAE-4A29-B0CF-4175EA1C9A61}">
      <dgm:prSet/>
      <dgm:spPr/>
      <dgm:t>
        <a:bodyPr/>
        <a:lstStyle/>
        <a:p>
          <a:pPr rtl="1"/>
          <a:endParaRPr lang="he-IL"/>
        </a:p>
      </dgm:t>
    </dgm:pt>
    <dgm:pt modelId="{97B2D29B-5F59-44CF-9AF6-5A3EDA224B4E}">
      <dgm:prSet phldrT="[Text]"/>
      <dgm:spPr/>
      <dgm:t>
        <a:bodyPr/>
        <a:lstStyle/>
        <a:p>
          <a:pPr rtl="0"/>
          <a:r>
            <a:rPr lang="en-GB" dirty="0" smtClean="0"/>
            <a:t>Navi = </a:t>
          </a:r>
          <a:r>
            <a:rPr lang="en-GB" dirty="0" err="1" smtClean="0"/>
            <a:t>Aharon</a:t>
          </a:r>
          <a:endParaRPr lang="he-IL" dirty="0"/>
        </a:p>
      </dgm:t>
    </dgm:pt>
    <dgm:pt modelId="{B50AE455-941B-44CD-9FF7-4F3721431705}" type="parTrans" cxnId="{BBC7123C-ABBE-42D5-B551-B0D5FAD673EB}">
      <dgm:prSet/>
      <dgm:spPr/>
      <dgm:t>
        <a:bodyPr/>
        <a:lstStyle/>
        <a:p>
          <a:pPr rtl="1"/>
          <a:endParaRPr lang="he-IL"/>
        </a:p>
      </dgm:t>
    </dgm:pt>
    <dgm:pt modelId="{6019FF6A-B5A0-4FE2-BF60-8FB25050B97A}" type="sibTrans" cxnId="{BBC7123C-ABBE-42D5-B551-B0D5FAD673EB}">
      <dgm:prSet/>
      <dgm:spPr/>
      <dgm:t>
        <a:bodyPr/>
        <a:lstStyle/>
        <a:p>
          <a:pPr rtl="1"/>
          <a:endParaRPr lang="he-IL"/>
        </a:p>
      </dgm:t>
    </dgm:pt>
    <dgm:pt modelId="{DAF86104-55D7-4EA7-8CDB-2EBCBA7B527C}">
      <dgm:prSet phldrT="[Text]"/>
      <dgm:spPr/>
      <dgm:t>
        <a:bodyPr/>
        <a:lstStyle/>
        <a:p>
          <a:pPr rtl="1"/>
          <a:r>
            <a:rPr lang="en-GB" dirty="0" smtClean="0"/>
            <a:t>Pharaoh</a:t>
          </a:r>
          <a:endParaRPr lang="he-IL" dirty="0"/>
        </a:p>
      </dgm:t>
    </dgm:pt>
    <dgm:pt modelId="{70E677ED-5F7E-43AD-9B4A-B9F12493C046}" type="parTrans" cxnId="{0F658ABB-0D19-467A-9009-4A65FC630778}">
      <dgm:prSet/>
      <dgm:spPr/>
      <dgm:t>
        <a:bodyPr/>
        <a:lstStyle/>
        <a:p>
          <a:pPr rtl="1"/>
          <a:endParaRPr lang="he-IL"/>
        </a:p>
      </dgm:t>
    </dgm:pt>
    <dgm:pt modelId="{53AB7DC8-1F41-4CA4-A470-BAB818A483CC}" type="sibTrans" cxnId="{0F658ABB-0D19-467A-9009-4A65FC630778}">
      <dgm:prSet/>
      <dgm:spPr/>
      <dgm:t>
        <a:bodyPr/>
        <a:lstStyle/>
        <a:p>
          <a:pPr rtl="1"/>
          <a:endParaRPr lang="he-IL"/>
        </a:p>
      </dgm:t>
    </dgm:pt>
    <dgm:pt modelId="{932090E0-629E-4A6C-AB72-8CD2FDFA1094}" type="pres">
      <dgm:prSet presAssocID="{42EBF605-6E9B-4632-B190-D14C7B4C1E03}" presName="linearFlow" presStyleCnt="0">
        <dgm:presLayoutVars>
          <dgm:resizeHandles val="exact"/>
        </dgm:presLayoutVars>
      </dgm:prSet>
      <dgm:spPr/>
    </dgm:pt>
    <dgm:pt modelId="{A62527EA-9E03-4F84-9887-BA14F5A5D603}" type="pres">
      <dgm:prSet presAssocID="{C18BE3CB-73BE-4069-ABF4-5DBE8381E20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4959BA7-BC31-48F5-AFE2-F26754C35234}" type="pres">
      <dgm:prSet presAssocID="{0ED4B972-3003-4B25-A6AB-6DD8C1A5768B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8D17EFDB-4A93-4BFA-B93C-4C7BF2D6E745}" type="pres">
      <dgm:prSet presAssocID="{0ED4B972-3003-4B25-A6AB-6DD8C1A5768B}" presName="connectorText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B7FBA29A-E115-4E75-AF35-A727985339CE}" type="pres">
      <dgm:prSet presAssocID="{97B2D29B-5F59-44CF-9AF6-5A3EDA224B4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1736A4D-B3B0-48B0-9AF0-A2AF263424BE}" type="pres">
      <dgm:prSet presAssocID="{6019FF6A-B5A0-4FE2-BF60-8FB25050B97A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C5DF11E9-C779-4D34-B27F-B12A04A24587}" type="pres">
      <dgm:prSet presAssocID="{6019FF6A-B5A0-4FE2-BF60-8FB25050B97A}" presName="connectorText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24B556E9-FFD3-440D-A145-AC1888AEFB0E}" type="pres">
      <dgm:prSet presAssocID="{DAF86104-55D7-4EA7-8CDB-2EBCBA7B527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4569000F-2D58-48A8-B3F0-8F1E2DE9F276}" type="presOf" srcId="{0ED4B972-3003-4B25-A6AB-6DD8C1A5768B}" destId="{8D17EFDB-4A93-4BFA-B93C-4C7BF2D6E745}" srcOrd="1" destOrd="0" presId="urn:microsoft.com/office/officeart/2005/8/layout/process2"/>
    <dgm:cxn modelId="{BBC7123C-ABBE-42D5-B551-B0D5FAD673EB}" srcId="{42EBF605-6E9B-4632-B190-D14C7B4C1E03}" destId="{97B2D29B-5F59-44CF-9AF6-5A3EDA224B4E}" srcOrd="1" destOrd="0" parTransId="{B50AE455-941B-44CD-9FF7-4F3721431705}" sibTransId="{6019FF6A-B5A0-4FE2-BF60-8FB25050B97A}"/>
    <dgm:cxn modelId="{8F91A737-D7AE-4994-A9C1-F59030C03D87}" type="presOf" srcId="{C18BE3CB-73BE-4069-ABF4-5DBE8381E205}" destId="{A62527EA-9E03-4F84-9887-BA14F5A5D603}" srcOrd="0" destOrd="0" presId="urn:microsoft.com/office/officeart/2005/8/layout/process2"/>
    <dgm:cxn modelId="{632C0D3A-F419-4A40-B68B-5EC91C90D5BD}" type="presOf" srcId="{DAF86104-55D7-4EA7-8CDB-2EBCBA7B527C}" destId="{24B556E9-FFD3-440D-A145-AC1888AEFB0E}" srcOrd="0" destOrd="0" presId="urn:microsoft.com/office/officeart/2005/8/layout/process2"/>
    <dgm:cxn modelId="{0F658ABB-0D19-467A-9009-4A65FC630778}" srcId="{42EBF605-6E9B-4632-B190-D14C7B4C1E03}" destId="{DAF86104-55D7-4EA7-8CDB-2EBCBA7B527C}" srcOrd="2" destOrd="0" parTransId="{70E677ED-5F7E-43AD-9B4A-B9F12493C046}" sibTransId="{53AB7DC8-1F41-4CA4-A470-BAB818A483CC}"/>
    <dgm:cxn modelId="{D9B4AFBE-8CAE-4A29-B0CF-4175EA1C9A61}" srcId="{42EBF605-6E9B-4632-B190-D14C7B4C1E03}" destId="{C18BE3CB-73BE-4069-ABF4-5DBE8381E205}" srcOrd="0" destOrd="0" parTransId="{0F4F0FCF-EE47-41B6-A442-F7168F05EC6B}" sibTransId="{0ED4B972-3003-4B25-A6AB-6DD8C1A5768B}"/>
    <dgm:cxn modelId="{2B3C5C14-7B28-432F-AD2D-471537122DB6}" type="presOf" srcId="{6019FF6A-B5A0-4FE2-BF60-8FB25050B97A}" destId="{71736A4D-B3B0-48B0-9AF0-A2AF263424BE}" srcOrd="0" destOrd="0" presId="urn:microsoft.com/office/officeart/2005/8/layout/process2"/>
    <dgm:cxn modelId="{FB3CFC70-7622-4FB5-B64D-A52FD25E969A}" type="presOf" srcId="{42EBF605-6E9B-4632-B190-D14C7B4C1E03}" destId="{932090E0-629E-4A6C-AB72-8CD2FDFA1094}" srcOrd="0" destOrd="0" presId="urn:microsoft.com/office/officeart/2005/8/layout/process2"/>
    <dgm:cxn modelId="{AC64E5DF-547F-4FD7-88E7-9E4940ACF703}" type="presOf" srcId="{6019FF6A-B5A0-4FE2-BF60-8FB25050B97A}" destId="{C5DF11E9-C779-4D34-B27F-B12A04A24587}" srcOrd="1" destOrd="0" presId="urn:microsoft.com/office/officeart/2005/8/layout/process2"/>
    <dgm:cxn modelId="{53A5791A-F31A-4DA4-A91F-A57FC021ED07}" type="presOf" srcId="{97B2D29B-5F59-44CF-9AF6-5A3EDA224B4E}" destId="{B7FBA29A-E115-4E75-AF35-A727985339CE}" srcOrd="0" destOrd="0" presId="urn:microsoft.com/office/officeart/2005/8/layout/process2"/>
    <dgm:cxn modelId="{3F40CDB6-3E01-4A5D-B78E-93548B3541F2}" type="presOf" srcId="{0ED4B972-3003-4B25-A6AB-6DD8C1A5768B}" destId="{F4959BA7-BC31-48F5-AFE2-F26754C35234}" srcOrd="0" destOrd="0" presId="urn:microsoft.com/office/officeart/2005/8/layout/process2"/>
    <dgm:cxn modelId="{6E87E1F1-DBF6-47C7-9A37-99BD21BC660A}" type="presParOf" srcId="{932090E0-629E-4A6C-AB72-8CD2FDFA1094}" destId="{A62527EA-9E03-4F84-9887-BA14F5A5D603}" srcOrd="0" destOrd="0" presId="urn:microsoft.com/office/officeart/2005/8/layout/process2"/>
    <dgm:cxn modelId="{A51BF0F2-65B4-4283-96C2-BF191DD2675F}" type="presParOf" srcId="{932090E0-629E-4A6C-AB72-8CD2FDFA1094}" destId="{F4959BA7-BC31-48F5-AFE2-F26754C35234}" srcOrd="1" destOrd="0" presId="urn:microsoft.com/office/officeart/2005/8/layout/process2"/>
    <dgm:cxn modelId="{FDD618F2-BECD-4321-9BCF-798501043B3D}" type="presParOf" srcId="{F4959BA7-BC31-48F5-AFE2-F26754C35234}" destId="{8D17EFDB-4A93-4BFA-B93C-4C7BF2D6E745}" srcOrd="0" destOrd="0" presId="urn:microsoft.com/office/officeart/2005/8/layout/process2"/>
    <dgm:cxn modelId="{6C2547A8-F2AC-4CF8-A04E-3A8E6E2A8B40}" type="presParOf" srcId="{932090E0-629E-4A6C-AB72-8CD2FDFA1094}" destId="{B7FBA29A-E115-4E75-AF35-A727985339CE}" srcOrd="2" destOrd="0" presId="urn:microsoft.com/office/officeart/2005/8/layout/process2"/>
    <dgm:cxn modelId="{A933D75F-CBE8-4E29-B7B4-B7310F618204}" type="presParOf" srcId="{932090E0-629E-4A6C-AB72-8CD2FDFA1094}" destId="{71736A4D-B3B0-48B0-9AF0-A2AF263424BE}" srcOrd="3" destOrd="0" presId="urn:microsoft.com/office/officeart/2005/8/layout/process2"/>
    <dgm:cxn modelId="{CAFDE1EC-3FDA-4F84-80BA-134C533A7070}" type="presParOf" srcId="{71736A4D-B3B0-48B0-9AF0-A2AF263424BE}" destId="{C5DF11E9-C779-4D34-B27F-B12A04A24587}" srcOrd="0" destOrd="0" presId="urn:microsoft.com/office/officeart/2005/8/layout/process2"/>
    <dgm:cxn modelId="{077CF4D3-FD13-4935-A03E-F56170D47531}" type="presParOf" srcId="{932090E0-629E-4A6C-AB72-8CD2FDFA1094}" destId="{24B556E9-FFD3-440D-A145-AC1888AEFB0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F92778-F404-41C8-BD9F-290BA4456A0E}">
      <dsp:nvSpPr>
        <dsp:cNvPr id="0" name=""/>
        <dsp:cNvSpPr/>
      </dsp:nvSpPr>
      <dsp:spPr>
        <a:xfrm>
          <a:off x="1004" y="625183"/>
          <a:ext cx="3656707" cy="18283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6500" kern="1200" dirty="0" smtClean="0"/>
            <a:t>נחש</a:t>
          </a:r>
          <a:endParaRPr lang="he-IL" sz="6500" kern="1200" dirty="0"/>
        </a:p>
      </dsp:txBody>
      <dsp:txXfrm>
        <a:off x="54555" y="678734"/>
        <a:ext cx="3549605" cy="1721251"/>
      </dsp:txXfrm>
    </dsp:sp>
    <dsp:sp modelId="{6488102B-EB19-42D4-935E-6D464EC855E2}">
      <dsp:nvSpPr>
        <dsp:cNvPr id="0" name=""/>
        <dsp:cNvSpPr/>
      </dsp:nvSpPr>
      <dsp:spPr>
        <a:xfrm>
          <a:off x="366675" y="2453537"/>
          <a:ext cx="365670" cy="1371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265"/>
              </a:lnTo>
              <a:lnTo>
                <a:pt x="365670" y="1371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8A39E-F55A-4154-8682-55A7132D7724}">
      <dsp:nvSpPr>
        <dsp:cNvPr id="0" name=""/>
        <dsp:cNvSpPr/>
      </dsp:nvSpPr>
      <dsp:spPr>
        <a:xfrm>
          <a:off x="732345" y="2910625"/>
          <a:ext cx="2925365" cy="1828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Perek 3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- </a:t>
          </a:r>
          <a:r>
            <a:rPr lang="en-GB" sz="2400" kern="1200" dirty="0" err="1" smtClean="0"/>
            <a:t>Gan</a:t>
          </a:r>
          <a:r>
            <a:rPr lang="en-GB" sz="2400" kern="1200" dirty="0" smtClean="0"/>
            <a:t> Eden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- YHVH </a:t>
          </a:r>
          <a:endParaRPr lang="he-IL" sz="2400" kern="1200" dirty="0"/>
        </a:p>
      </dsp:txBody>
      <dsp:txXfrm>
        <a:off x="785896" y="2964176"/>
        <a:ext cx="2818263" cy="1721251"/>
      </dsp:txXfrm>
    </dsp:sp>
    <dsp:sp modelId="{5A4499F0-3F75-41C9-AC5C-E1300C07F5E6}">
      <dsp:nvSpPr>
        <dsp:cNvPr id="0" name=""/>
        <dsp:cNvSpPr/>
      </dsp:nvSpPr>
      <dsp:spPr>
        <a:xfrm>
          <a:off x="4571888" y="625183"/>
          <a:ext cx="3656707" cy="182835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6500" kern="1200" dirty="0" smtClean="0"/>
            <a:t>תנין</a:t>
          </a:r>
          <a:endParaRPr lang="he-IL" sz="6500" kern="1200" dirty="0"/>
        </a:p>
      </dsp:txBody>
      <dsp:txXfrm>
        <a:off x="4625439" y="678734"/>
        <a:ext cx="3549605" cy="1721251"/>
      </dsp:txXfrm>
    </dsp:sp>
    <dsp:sp modelId="{DFA3B15C-B735-4766-9FB5-90B90C6FD93E}">
      <dsp:nvSpPr>
        <dsp:cNvPr id="0" name=""/>
        <dsp:cNvSpPr/>
      </dsp:nvSpPr>
      <dsp:spPr>
        <a:xfrm>
          <a:off x="4937559" y="2453537"/>
          <a:ext cx="365670" cy="1371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1265"/>
              </a:lnTo>
              <a:lnTo>
                <a:pt x="365670" y="1371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3531B8-AD11-41B5-924C-F79DC0B2FBF4}">
      <dsp:nvSpPr>
        <dsp:cNvPr id="0" name=""/>
        <dsp:cNvSpPr/>
      </dsp:nvSpPr>
      <dsp:spPr>
        <a:xfrm>
          <a:off x="5303229" y="2910625"/>
          <a:ext cx="2925365" cy="18283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Day 5 of Creation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– </a:t>
          </a:r>
          <a:r>
            <a:rPr lang="en-GB" sz="2400" kern="1200" dirty="0" err="1" smtClean="0"/>
            <a:t>Tanin</a:t>
          </a:r>
          <a:r>
            <a:rPr lang="en-GB" sz="2400" kern="1200" dirty="0" smtClean="0"/>
            <a:t> is 1</a:t>
          </a:r>
          <a:r>
            <a:rPr lang="en-GB" sz="2400" kern="1200" baseline="30000" dirty="0" smtClean="0"/>
            <a:t>st</a:t>
          </a:r>
          <a:r>
            <a:rPr lang="en-GB" sz="2400" kern="1200" dirty="0" smtClean="0"/>
            <a:t> creation of all living things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- </a:t>
          </a:r>
          <a:r>
            <a:rPr lang="en-GB" sz="2400" kern="1200" dirty="0" err="1" smtClean="0"/>
            <a:t>Elokim</a:t>
          </a:r>
          <a:endParaRPr lang="he-IL" sz="2400" kern="1200" dirty="0"/>
        </a:p>
      </dsp:txBody>
      <dsp:txXfrm>
        <a:off x="5356780" y="2964176"/>
        <a:ext cx="2818263" cy="17212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113BD40-791C-4B3B-9686-748476809886}" type="datetimeFigureOut">
              <a:rPr lang="he-IL" smtClean="0"/>
              <a:t>י"ג/תשרי/תשע"ד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30A0E49-B4C5-4765-864D-1ECC1DBCA72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39911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47244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he-IL" sz="22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שמות</a:t>
            </a:r>
            <a:endParaRPr lang="he-IL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899592" y="5906869"/>
            <a:ext cx="734481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GB" dirty="0"/>
              <a:t>© </a:t>
            </a:r>
            <a:r>
              <a:rPr lang="en-GB" dirty="0" err="1"/>
              <a:t>Shaalvim</a:t>
            </a:r>
            <a:r>
              <a:rPr lang="en-GB" dirty="0"/>
              <a:t> For Women and Rabbi </a:t>
            </a:r>
            <a:r>
              <a:rPr lang="en-GB" dirty="0" err="1"/>
              <a:t>Menachem</a:t>
            </a:r>
            <a:r>
              <a:rPr lang="en-GB" dirty="0"/>
              <a:t> </a:t>
            </a:r>
            <a:r>
              <a:rPr lang="en-GB" dirty="0" err="1"/>
              <a:t>Leibtag</a:t>
            </a:r>
            <a:r>
              <a:rPr lang="en-GB" dirty="0"/>
              <a:t>.</a:t>
            </a:r>
            <a:endParaRPr lang="en-US" dirty="0"/>
          </a:p>
          <a:p>
            <a:pPr algn="ctr" rtl="0"/>
            <a:r>
              <a:rPr lang="en-GB" dirty="0"/>
              <a:t>Please feel free to use and share but please give credit to the above parties.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81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‘A Man of Words’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763000" cy="56388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פרק ד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מֹשֶׁה אֶל-יְהוָה בִּי אֲדֹנָי לֹא </a:t>
            </a:r>
            <a:r>
              <a:rPr lang="he-IL" b="1" dirty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אִישׁ דְּבָרִים </a:t>
            </a:r>
            <a:r>
              <a:rPr lang="he-IL" dirty="0">
                <a:cs typeface="David" pitchFamily="34" charset="-79"/>
              </a:rPr>
              <a:t>אָנֹכִי גַּם מִתְּמוֹל גַּם מִשִּׁלְשֹׁם גַּם מֵאָז דַּבֶּרְךָ אֶל-עַבְדֶּךָ כִּי כְבַד-פֶּה וּכְבַד לָשׁוֹן אָנֹכִי. </a:t>
            </a:r>
            <a:endParaRPr lang="he-IL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Moshe does not think he is capable of the job.</a:t>
            </a:r>
            <a:endParaRPr lang="en-US" b="1" dirty="0">
              <a:solidFill>
                <a:schemeClr val="accent3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יְהוָה אֵלָיו מִי שָׂם פֶּה לָאָדָם אוֹ מִי-יָשׂוּם אִלֵּם אוֹ חֵרֵשׁ אוֹ פִקֵּחַ אוֹ עִוֵּר הֲלֹא אָנֹכִי יְהוָה.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וְעַתָּה לֵךְ וְאָנֹכִי אֶהְיֶה עִם-פִּיךָ וְהוֹרֵיתִיךָ אֲשֶׁר תְּדַבֵּר.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G-d is the One who gives the ability to speak. He’s the One who can help!</a:t>
            </a:r>
          </a:p>
          <a:p>
            <a:pPr marL="0" indent="0" algn="r" rtl="1">
              <a:buNone/>
            </a:pPr>
            <a:r>
              <a:rPr lang="en-GB" dirty="0" smtClean="0">
                <a:cs typeface="David" pitchFamily="34" charset="-79"/>
              </a:rPr>
              <a:t> </a:t>
            </a: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בִּי אֲדֹנָי שְׁלַח-נָא בְּיַד-תִּשְׁלָח.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וַיִּחַר-אַף יְהוָה בְּמֹשֶׁה וַיֹּאמֶר הֲלֹא אַהֲרֹן אָחִיךָ הַלֵּוִי יָדַעְתִּי כִּי-דַבֵּר יְדַבֵּר הוּא וְגַם הִנֵּה-הוּא יֹצֵא לִקְרָאתֶךָ וְרָאֲךָ וְשָׂמַח בְּלִבּוֹ.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err="1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Aharon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 is going to help because he is an </a:t>
            </a:r>
            <a:r>
              <a:rPr lang="he-IL" b="1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איש דברים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. He is head of </a:t>
            </a:r>
            <a:r>
              <a:rPr lang="en-GB" b="1" dirty="0" err="1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S</a:t>
            </a:r>
            <a:r>
              <a:rPr lang="en-GB" b="1" dirty="0" err="1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hevet</a:t>
            </a:r>
            <a:r>
              <a:rPr lang="en-GB" b="1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 Levi and will help </a:t>
            </a:r>
            <a:r>
              <a:rPr lang="en-GB" b="1" dirty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convince the people. </a:t>
            </a:r>
            <a:endParaRPr lang="en-US" b="1" dirty="0">
              <a:solidFill>
                <a:schemeClr val="accent5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טו</a:t>
            </a:r>
            <a:r>
              <a:rPr lang="he-IL" dirty="0">
                <a:cs typeface="David" pitchFamily="34" charset="-79"/>
              </a:rPr>
              <a:t> וְדִבַּרְתָּ אֵלָיו וְשַׂמְתָּ אֶת-הַדְּבָרִים בְּפִיו וְאָנֹכִי אֶהְיֶה עִם-פִּיךָ וְעִם-פִּיהוּ וְהוֹרֵיתִי אֶתְכֶם אֵת אֲשֶׁר תַּעֲשׂוּן.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וְדִבֶּר-הוּא לְךָ אֶל-הָעָם וְהָיָה הוּא יִהְיֶה-לְּךָ לְפֶה וְאַתָּה תִּהְיֶה-לּוֹ לֵאלֹהִים. </a:t>
            </a: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יז</a:t>
            </a:r>
            <a:r>
              <a:rPr lang="he-IL" dirty="0">
                <a:cs typeface="David" pitchFamily="34" charset="-79"/>
              </a:rPr>
              <a:t> וְאֶת-הַמַּטֶּה הַזֶּה תִּקַּח בְּיָדֶךָ אֲשֶׁר תַּעֲשֶׂה-בּוֹ אֶת-הָאֹתֹת.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This is not the original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plan. </a:t>
            </a:r>
            <a:endParaRPr lang="en-GB" b="1" dirty="0" smtClean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err="1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Aharon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will now go with Moshe to Pharaoh instead of the </a:t>
            </a:r>
            <a:r>
              <a:rPr lang="en-GB" b="1" dirty="0" err="1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zekeinim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.</a:t>
            </a:r>
            <a:endParaRPr lang="en-US" b="1" dirty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0497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029"/>
            <a:ext cx="8229600" cy="1143000"/>
          </a:xfrm>
        </p:spPr>
        <p:txBody>
          <a:bodyPr/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ד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10600" cy="54102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כז</a:t>
            </a:r>
            <a:r>
              <a:rPr lang="he-IL" dirty="0">
                <a:cs typeface="David" pitchFamily="34" charset="-79"/>
              </a:rPr>
              <a:t> וַיֹּאמֶר יְהוָה אֶל-אַהֲרֹן לֵךְ לִקְרַאת מֹשֶׁה הַמִּדְבָּרָה וַיֵּלֶךְ וַיִּפְגְּשֵׁהוּ בְּהַר הָאֱלֹהִים וַיִּשַּׁק-לוֹ.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וַיַּגֵּד מֹשֶׁה לְאַהֲרֹן אֵת כָּל-דִּבְרֵי יְהוָה אֲשֶׁר שְׁלָחוֹ וְאֵת כָּל-הָאֹתֹת אֲשֶׁר צִוָּהוּ. </a:t>
            </a:r>
            <a:endParaRPr lang="en-US" dirty="0">
              <a:cs typeface="David" pitchFamily="34" charset="-79"/>
            </a:endParaRPr>
          </a:p>
          <a:p>
            <a:pPr marL="0" indent="0" algn="ctr" rtl="1">
              <a:buNone/>
            </a:pPr>
            <a:endParaRPr lang="en-GB" b="1" dirty="0" smtClean="0">
              <a:solidFill>
                <a:schemeClr val="accent3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Moshe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shows the signs to </a:t>
            </a:r>
            <a:r>
              <a:rPr lang="en-GB" b="1" dirty="0" err="1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Aharon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.</a:t>
            </a:r>
            <a:endParaRPr lang="en-US" b="1" dirty="0">
              <a:solidFill>
                <a:schemeClr val="accent3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וַיֵּלֶךְ מֹשֶׁה וְאַהֲרֹן וַיַּאַסְפוּ אֶת-כָּל-זִקְנֵי בְּנֵי יִשְׂרָאֵל.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וַיְדַבֵּר</a:t>
            </a:r>
            <a:r>
              <a:rPr lang="he-IL" b="1" dirty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 אַהֲרֹן </a:t>
            </a:r>
            <a:r>
              <a:rPr lang="he-IL" dirty="0">
                <a:cs typeface="David" pitchFamily="34" charset="-79"/>
              </a:rPr>
              <a:t>אֵת כָּל-הַדְּבָרִים אֲשֶׁר-דִּבֶּר יְהוָה אֶל-מֹשֶׁה </a:t>
            </a:r>
            <a:r>
              <a:rPr lang="he-IL" b="1" dirty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וַיַּעַשׂ</a:t>
            </a:r>
            <a:r>
              <a:rPr lang="he-IL" dirty="0">
                <a:cs typeface="David" pitchFamily="34" charset="-79"/>
              </a:rPr>
              <a:t> הָאֹתֹת לְעֵינֵי הָעָם.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endParaRPr lang="en-GB" b="1" dirty="0" smtClean="0">
              <a:solidFill>
                <a:schemeClr val="accent4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err="1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Aharon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, not Moshe, did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the signs in front of the people. </a:t>
            </a:r>
            <a:endParaRPr lang="en-US" b="1" dirty="0">
              <a:solidFill>
                <a:schemeClr val="accent4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וַיַּאֲמֵן הָעָם וַיִּשְׁמְעוּ כִּי-פָקַד יְהוָה אֶת-בְּנֵי יִשְׂרָאֵל וְכִי רָאָה אֶת-עָנְיָם וַיִּקְּדוּ וַיִּשְׁתַּחֲווּ.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endParaRPr lang="en-GB" b="1" dirty="0" smtClean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err="1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Bnei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Yisrael hear that G-d is coming to save them and lighten the workload; lea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ving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Egypt is not on the radar.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8629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First Meeting with Pharaoh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10600" cy="51054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שמות ה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וְאַחַר בָּאוּ </a:t>
            </a:r>
            <a:r>
              <a:rPr lang="he-IL" b="1" dirty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מֹשֶׁה וְאַהֲרֹן</a:t>
            </a:r>
            <a:r>
              <a:rPr lang="he-IL" dirty="0">
                <a:cs typeface="David" pitchFamily="34" charset="-79"/>
              </a:rPr>
              <a:t> וַיֹּאמְרוּ אֶל-פַּרְעֹה כֹּה-אָמַר יְהוָה אֱלֹהֵי יִשְׂרָאֵל שַׁלַּח אֶת-עַמִּי וְיָחֹגּוּ לִי בַּמִּדְבָּר.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err="1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Aharon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 goes with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Moshe – Moshe has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become a representative of </a:t>
            </a:r>
            <a:r>
              <a:rPr lang="en-GB" b="1" dirty="0" err="1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Bnei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cs typeface="David" pitchFamily="34" charset="-79"/>
              </a:rPr>
              <a:t> Yisrael.</a:t>
            </a:r>
          </a:p>
          <a:p>
            <a:pPr marL="0" indent="0" algn="ctr">
              <a:buNone/>
            </a:pPr>
            <a:endParaRPr lang="en-GB" sz="3900" dirty="0" smtClean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3900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But..</a:t>
            </a:r>
            <a:endParaRPr lang="en-US" sz="3900" dirty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en-GB" b="1" dirty="0" smtClean="0">
              <a:solidFill>
                <a:schemeClr val="accent3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Pharaoh </a:t>
            </a:r>
            <a:r>
              <a:rPr lang="en-GB" b="1" dirty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doubles the </a:t>
            </a:r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workload:</a:t>
            </a:r>
          </a:p>
          <a:p>
            <a:pPr marL="0" indent="0" algn="r">
              <a:buNone/>
            </a:pPr>
            <a:r>
              <a:rPr lang="en-GB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 </a:t>
            </a:r>
            <a:endParaRPr lang="en-US" b="1" dirty="0">
              <a:solidFill>
                <a:schemeClr val="accent3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לֹא תֹאסִפוּן לָתֵת תֶּבֶן לָעָם לִלְבֹּן הַלְּבֵנִים כִּתְמוֹל שִׁלְשֹׁם הֵם יֵלְכוּ וְקֹשְׁשׁוּ לָהֶם תֶּבֶן.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וְאֶת-מַתְכֹּנֶת הַלְּבֵנִים אֲשֶׁר הֵם עֹשִׂים תְּמוֹל שִׁלְשֹׁם תָּשִׂימוּ עֲלֵיהֶם לֹא תִגְרְעוּ מִמֶּנּוּ כִּי-נִרְפִּים הֵם עַל-כֵּן הֵם צֹעֲקִים לֵאמֹר נֵלְכָה נִזְבְּחָה לֵאלֹהֵינוּ.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ט</a:t>
            </a:r>
            <a:r>
              <a:rPr lang="he-IL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תִּכְבַּד הָעֲבֹדָה עַל-הָאֲנָשִׁים וְיַעֲשׂוּ-בָהּ וְאַל-יִשְׁעוּ בְּדִבְרֵי-שָׁקֶר.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596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Moshe’s Reaction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כב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וַיָּשָׁב מֹשֶׁה אֶל-יְהוָה וַיֹּאמַר אֲדֹנָי לָמָה הֲרֵעֹתָה לָעָם הַזֶּה לָמָּה זֶּה שְׁלַחְתָּנִי.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Why are things getting worse? </a:t>
            </a:r>
            <a:endParaRPr lang="en-GB" b="1" dirty="0" smtClean="0">
              <a:solidFill>
                <a:schemeClr val="accent2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Why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did you send </a:t>
            </a:r>
            <a:r>
              <a:rPr lang="en-GB" b="1" i="1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me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?</a:t>
            </a:r>
          </a:p>
          <a:p>
            <a:pPr marL="0" indent="0" algn="ctr">
              <a:buNone/>
            </a:pPr>
            <a:r>
              <a:rPr lang="en-GB" b="1" dirty="0" smtClean="0">
                <a:latin typeface="David" pitchFamily="34" charset="-79"/>
                <a:cs typeface="David" pitchFamily="34" charset="-79"/>
              </a:rPr>
              <a:t> 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כג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וּמֵאָז בָּאתִי אֶל-פַּרְעֹה לְדַבֵּר בִּשְׁמֶךָ הֵרַע לָעָם הַזֶּה וְהַצֵּל לֹא-הִצַּלְתָּ אֶת-עַמֶּךָ.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Since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I came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to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Pharaoh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things only got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worse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instead of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better.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2700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G-d’s Answer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שמות ו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וַיֹּאמֶר יְהוָה אֶל-מֹשֶׁה עַתָּה תִרְאֶה אֲשֶׁר אֶעֱשֶׂה לְפַרְעֹה כִּי בְיָד חֲזָקָה יְשַׁלְּחֵם וּבְיָד חֲזָקָה יְגָרְשֵׁם מֵאַרְצוֹ.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>
                <a:cs typeface="David" pitchFamily="34" charset="-79"/>
              </a:rPr>
              <a:t> 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וַיְדַבֵּר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אֱלֹהִים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אֶל-מֹשֶׁה וַיֹּאמֶר אֵלָיו אֲנִי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יְהוָה</a:t>
            </a:r>
            <a:r>
              <a:rPr lang="he-IL" dirty="0">
                <a:cs typeface="David" pitchFamily="34" charset="-79"/>
              </a:rPr>
              <a:t>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וָאֵרָא אֶל-אַבְרָהָם אֶל-יִצְחָק וְאֶל-יַעֲקֹב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בְּאֵל שַׁדָּי </a:t>
            </a:r>
            <a:r>
              <a:rPr lang="he-IL" dirty="0">
                <a:cs typeface="David" pitchFamily="34" charset="-79"/>
              </a:rPr>
              <a:t>וּשְׁמִי יְהוָה לֹא נוֹדַעְתִּי לָהֶם.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endParaRPr lang="en-GB" b="1" dirty="0" smtClean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El </a:t>
            </a:r>
            <a:r>
              <a:rPr lang="en-GB" b="1" dirty="0" err="1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Shaddai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– the way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oversaw forefathers and protected them. </a:t>
            </a:r>
            <a:endParaRPr lang="en-GB" b="1" dirty="0" smtClean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Not 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so intense – if you don't know you wouldn't notice. </a:t>
            </a:r>
            <a:endParaRPr lang="en-US" dirty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וְגַם הֲקִמֹתִי אֶת-בְּרִיתִי אִתָּם לָתֵת לָהֶם אֶת-אֶרֶץ כְּנָעַן אֵת אֶרֶץ מְגֻרֵיהֶם אֲשֶׁר-גָּרוּ בָהּ.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ה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וְגַם אֲנִי שָׁמַעְתִּי אֶת-נַאֲקַת בְּנֵי יִשְׂרָאֵל אֲשֶׁר מִצְרַיִם מַעֲבִדִים אֹתָם וָאֶזְכֹּר אֶת-בְּרִיתִי.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endParaRPr lang="he-IL" b="1" dirty="0" smtClean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Because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He heard their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cry, G-d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is changing modes from El 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Shaddai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 to YHVH. </a:t>
            </a:r>
            <a:endParaRPr lang="en-US" b="1" dirty="0" smtClean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Be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prepared, something is going to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cs typeface="David" pitchFamily="34" charset="-79"/>
              </a:rPr>
              <a:t>change!</a:t>
            </a:r>
            <a:endParaRPr lang="en-US" b="1" dirty="0">
              <a:solidFill>
                <a:schemeClr val="accent2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111585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אל שדי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בראשית כח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וַיִּקְרָא יִצְחָק אֶל-יַעֲקֹב וַיְבָרֶךְ אֹתוֹ וַיְצַוֵּהוּ וַיֹּאמֶר לוֹ לֹא-תִקַּח אִשָּׁה מִבְּנוֹת כְּנָעַן.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קוּם לֵךְ פַּדֶּנָה אֲרָם בֵּיתָה בְתוּאֵל אֲבִי אִמֶּךָ וְקַח-לְךָ מִשָּׁם אִשָּׁה מִבְּנוֹת לָבָן אֲחִי אִמֶּךָ. </a:t>
            </a:r>
            <a:r>
              <a:rPr lang="he-IL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dirty="0">
                <a:latin typeface="David" pitchFamily="34" charset="-79"/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וְאֵל שַׁדַּי</a:t>
            </a:r>
            <a:r>
              <a:rPr lang="he-IL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יְבָרֵךְ אֹתְךָ וְיַפְרְךָ וְיַרְבֶּךָ וְהָיִיתָ לִקְהַל עַמִּים.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rtl="1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 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בראשית מג</a:t>
            </a: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יד </a:t>
            </a:r>
            <a:r>
              <a:rPr lang="he-IL" b="1" dirty="0" smtClean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וְאֵל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שַׁדַּי</a:t>
            </a:r>
            <a:r>
              <a:rPr lang="he-IL" dirty="0">
                <a:latin typeface="David" pitchFamily="34" charset="-79"/>
                <a:cs typeface="David" pitchFamily="34" charset="-79"/>
              </a:rPr>
              <a:t>, יִתֵּן לָכֶם רַחֲמִים לִפְנֵי הָאִישׁ, וְשִׁלַּח לָכֶם אֶת-אֲחִיכֶם אַחֵר, וְאֶת-בִּנְיָמִין; וַאֲנִי, כַּאֲשֶׁר שָׁכֹלְתִּי שָׁכָלְתִּי.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rtl="1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 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Now the Name with which He will act </a:t>
            </a: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is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YHVH. </a:t>
            </a:r>
            <a:endParaRPr lang="en-GB" b="1" dirty="0" smtClean="0">
              <a:solidFill>
                <a:schemeClr val="accent4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He 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used it one time before – when He destroyed </a:t>
            </a:r>
            <a:r>
              <a:rPr lang="en-GB" b="1" dirty="0" err="1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Sdom</a:t>
            </a:r>
            <a:r>
              <a:rPr lang="en-GB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.</a:t>
            </a:r>
            <a:endParaRPr lang="en-US" b="1" dirty="0">
              <a:solidFill>
                <a:schemeClr val="accent4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3152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Lashonot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Geula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371600"/>
            <a:ext cx="6324600" cy="51816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 </a:t>
            </a:r>
            <a:r>
              <a:rPr lang="he-IL" b="1" dirty="0" smtClean="0">
                <a:cs typeface="David" pitchFamily="34" charset="-79"/>
              </a:rPr>
              <a:t>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לָכֵן אֱמֹר לִבְנֵי-יִשְׂרָאֵל אֲנִי יְהוָה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וְהוֹצֵאתִי</a:t>
            </a:r>
            <a:r>
              <a:rPr lang="he-IL" dirty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אֶתְכֶם מִתַּחַת סִבְלֹת מִצְרַיִם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וְהִצַּלְתִּי</a:t>
            </a:r>
            <a:r>
              <a:rPr lang="he-IL" dirty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אֶתְכֶם מֵעֲבֹדָתָם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וְגָאַלְתִּי</a:t>
            </a:r>
            <a:r>
              <a:rPr lang="he-IL" dirty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אֶתְכֶם בִּזְרוֹעַ נְטוּיָה וּבִשְׁפָטִים גְּדֹלִים.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sz="3400" b="1" dirty="0">
                <a:solidFill>
                  <a:schemeClr val="accent4"/>
                </a:solidFill>
                <a:cs typeface="David" pitchFamily="34" charset="-79"/>
              </a:rPr>
              <a:t>וְלָקַחְתִּי</a:t>
            </a:r>
            <a:r>
              <a:rPr lang="he-IL" sz="3400" dirty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אֶתְכֶם לִי לְעָם וְהָיִיתִי לָכֶם לֵאלֹהִים וִידַעְתֶּם כִּי אֲנִי יְהוָה אֱלֹהֵיכֶם הַמּוֹצִיא אֶתְכֶם מִתַּחַת סִבְלוֹת מִצְרָיִם.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וְהֵבֵאתִי</a:t>
            </a:r>
            <a:r>
              <a:rPr lang="he-IL" dirty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אֶתְכֶם אֶל-הָאָרֶץ אֲשֶׁר נָשָׂאתִי אֶת-יָדִי לָתֵת אֹתָהּ לְאַבְרָהָם לְיִצְחָק וּלְיַעֲקֹב וְנָתַתִּי אֹתָהּ לָכֶם מוֹרָשָׁה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אֲנִי יְהוָה</a:t>
            </a:r>
            <a:r>
              <a:rPr lang="he-IL" dirty="0">
                <a:cs typeface="David" pitchFamily="34" charset="-79"/>
              </a:rPr>
              <a:t>. </a:t>
            </a:r>
            <a:endParaRPr lang="en-US" dirty="0">
              <a:cs typeface="David" pitchFamily="34" charset="-79"/>
            </a:endParaRPr>
          </a:p>
          <a:p>
            <a:pPr marL="0" indent="0" algn="l">
              <a:buNone/>
            </a:pPr>
            <a:endParaRPr lang="en-GB" b="1" dirty="0" smtClean="0">
              <a:cs typeface="David" pitchFamily="34" charset="-79"/>
            </a:endParaRPr>
          </a:p>
          <a:p>
            <a:pPr marL="0" indent="0" algn="ctr">
              <a:buNone/>
            </a:pPr>
            <a:endParaRPr lang="en-GB" b="1" dirty="0" smtClean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Am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Yisrael need to know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אני ה'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. </a:t>
            </a:r>
            <a:endParaRPr lang="en-GB" b="1" dirty="0" smtClean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They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need to know that </a:t>
            </a:r>
            <a:r>
              <a:rPr lang="en-GB" b="1" dirty="0" err="1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Hashem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is taking them out of Egypt</a:t>
            </a: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.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en-GB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For them to be willing to accept Him at Har Sinai, the people have to know who He is and what He is capable of. </a:t>
            </a:r>
            <a:endParaRPr lang="en-US" dirty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657" y="1498600"/>
            <a:ext cx="2438400" cy="28194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marL="342900" indent="-342900" algn="r" rtl="1">
              <a:buAutoNum type="arabicPeriod"/>
            </a:pPr>
            <a:r>
              <a:rPr lang="he-IL" sz="2000" dirty="0" smtClean="0"/>
              <a:t>והוצאתי</a:t>
            </a:r>
          </a:p>
          <a:p>
            <a:pPr marL="342900" indent="-342900" algn="r" rtl="1">
              <a:buAutoNum type="arabicPeriod"/>
            </a:pPr>
            <a:r>
              <a:rPr lang="he-IL" sz="2000" dirty="0" smtClean="0"/>
              <a:t>והצלתי</a:t>
            </a:r>
          </a:p>
          <a:p>
            <a:pPr marL="342900" indent="-342900" algn="r" rtl="1">
              <a:buAutoNum type="arabicPeriod"/>
            </a:pPr>
            <a:r>
              <a:rPr lang="he-IL" sz="2000" dirty="0" smtClean="0"/>
              <a:t>וגאלתי</a:t>
            </a:r>
          </a:p>
          <a:p>
            <a:pPr marL="342900" indent="-342900" algn="r" rtl="1">
              <a:buAutoNum type="arabicPeriod"/>
            </a:pPr>
            <a:r>
              <a:rPr lang="he-IL" sz="2400" dirty="0" smtClean="0"/>
              <a:t>ולקחתי </a:t>
            </a:r>
          </a:p>
          <a:p>
            <a:pPr algn="r" rtl="1"/>
            <a:r>
              <a:rPr lang="he-IL" sz="2000" dirty="0" smtClean="0"/>
              <a:t>(הר סיני)</a:t>
            </a:r>
          </a:p>
          <a:p>
            <a:pPr marL="457200" indent="-457200" algn="r" rtl="1">
              <a:buFont typeface="+mj-lt"/>
              <a:buAutoNum type="arabicPeriod" startAt="5"/>
            </a:pPr>
            <a:r>
              <a:rPr lang="he-IL" sz="2000" dirty="0" smtClean="0"/>
              <a:t>והבאתי </a:t>
            </a:r>
          </a:p>
          <a:p>
            <a:pPr algn="r" rtl="1"/>
            <a:r>
              <a:rPr lang="he-IL" sz="2000" dirty="0" smtClean="0"/>
              <a:t>(כניסה לארץ)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647828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Moshe tells </a:t>
            </a:r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Bnei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Yisrael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en-GB" dirty="0" smtClean="0">
                <a:cs typeface="David" pitchFamily="34" charset="-79"/>
              </a:rPr>
              <a:t>. </a:t>
            </a:r>
            <a:r>
              <a:rPr lang="he-IL" b="1" dirty="0" smtClean="0">
                <a:cs typeface="David" pitchFamily="34" charset="-79"/>
              </a:rPr>
              <a:t>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וַיְדַבֵּר מֹשֶׁה כֵּן אֶל-בְּנֵי יִשְׂרָאֵל וְלֹא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שָׁמְעוּ</a:t>
            </a:r>
            <a:r>
              <a:rPr lang="he-IL" dirty="0">
                <a:solidFill>
                  <a:schemeClr val="accent3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אֶל-מֹשֶׁה מִקֹּצֶר רוּחַ וּמֵעֲבֹדָה קָשָׁה. </a:t>
            </a:r>
            <a:endParaRPr lang="he-IL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They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didn't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listen!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They didn’t hear or they didn’t obey?</a:t>
            </a:r>
          </a:p>
          <a:p>
            <a:pPr marL="0" indent="0" algn="ctr">
              <a:buNone/>
            </a:pPr>
            <a:endParaRPr lang="en-GB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What is there to obey?</a:t>
            </a:r>
          </a:p>
          <a:p>
            <a:pPr marL="0" indent="0" algn="ctr">
              <a:buNone/>
            </a:pPr>
            <a:r>
              <a:rPr lang="en-GB" b="1" dirty="0" smtClean="0">
                <a:cs typeface="David" pitchFamily="34" charset="-79"/>
              </a:rPr>
              <a:t> </a:t>
            </a:r>
            <a:r>
              <a:rPr lang="he-IL" b="1" dirty="0">
                <a:cs typeface="David" pitchFamily="34" charset="-79"/>
              </a:rPr>
              <a:t/>
            </a:r>
            <a:br>
              <a:rPr lang="he-IL" b="1" dirty="0">
                <a:cs typeface="David" pitchFamily="34" charset="-79"/>
              </a:rPr>
            </a:br>
            <a:r>
              <a:rPr lang="he-IL" b="1" dirty="0" smtClean="0">
                <a:solidFill>
                  <a:schemeClr val="accent6"/>
                </a:solidFill>
                <a:cs typeface="David" pitchFamily="34" charset="-79"/>
              </a:rPr>
              <a:t>אנכי ה'</a:t>
            </a:r>
            <a:r>
              <a:rPr lang="en-US" b="1" dirty="0" smtClean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en-US" b="1" dirty="0">
                <a:solidFill>
                  <a:schemeClr val="accent6"/>
                </a:solidFill>
                <a:cs typeface="David" pitchFamily="34" charset="-79"/>
              </a:rPr>
              <a:t>is a commandment. </a:t>
            </a:r>
            <a:endParaRPr lang="he-IL" b="1" dirty="0" smtClean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6"/>
                </a:solidFill>
                <a:cs typeface="David" pitchFamily="34" charset="-79"/>
              </a:rPr>
              <a:t>More </a:t>
            </a:r>
            <a:r>
              <a:rPr lang="en-US" b="1" dirty="0">
                <a:solidFill>
                  <a:schemeClr val="accent6"/>
                </a:solidFill>
                <a:cs typeface="David" pitchFamily="34" charset="-79"/>
              </a:rPr>
              <a:t>than that, it is a way of life. </a:t>
            </a: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0973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pPr rtl="1"/>
            <a:r>
              <a:rPr lang="he-IL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יחזקאל כ</a:t>
            </a:r>
            <a:br>
              <a:rPr lang="he-IL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story in hindsight…</a:t>
            </a:r>
            <a:endParaRPr lang="he-IL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410200"/>
          </a:xfrm>
        </p:spPr>
        <p:txBody>
          <a:bodyPr>
            <a:normAutofit fontScale="32500" lnSpcReduction="20000"/>
          </a:bodyPr>
          <a:lstStyle/>
          <a:p>
            <a:pPr marL="0" indent="0" algn="r" rtl="1">
              <a:buNone/>
            </a:pPr>
            <a:r>
              <a:rPr lang="he-IL" sz="6200" b="1" dirty="0" smtClean="0">
                <a:cs typeface="David" pitchFamily="34" charset="-79"/>
              </a:rPr>
              <a:t>ה</a:t>
            </a:r>
            <a:r>
              <a:rPr lang="he-IL" sz="6200" dirty="0" smtClean="0">
                <a:cs typeface="David" pitchFamily="34" charset="-79"/>
              </a:rPr>
              <a:t> </a:t>
            </a:r>
            <a:r>
              <a:rPr lang="he-IL" sz="6200" dirty="0">
                <a:cs typeface="David" pitchFamily="34" charset="-79"/>
              </a:rPr>
              <a:t>וְאָמַרְתָּ אֲלֵיהֶם כֹּה-אָמַר אֲדֹנָי יְהוִה בְּיוֹם בָּחֳרִי בְיִשְׂרָאֵל וָאֶשָּׂא יָדִי לְזֶרַע בֵּית יַעֲקֹב וָאִוָּדַע לָהֶם בְּאֶרֶץ מִצְרָיִם וָאֶשָּׂא יָדִי לָהֶם לֵאמֹר </a:t>
            </a:r>
            <a:r>
              <a:rPr lang="he-IL" sz="6200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אֲנִי יְהוָה</a:t>
            </a:r>
            <a:r>
              <a:rPr lang="he-IL" sz="6200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he-IL" sz="6200" dirty="0">
                <a:cs typeface="David" pitchFamily="34" charset="-79"/>
              </a:rPr>
              <a:t>אֱלֹהֵיכֶם. </a:t>
            </a:r>
            <a:endParaRPr lang="en-US" sz="6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6200" b="1" dirty="0">
                <a:cs typeface="David" pitchFamily="34" charset="-79"/>
              </a:rPr>
              <a:t>ו</a:t>
            </a:r>
            <a:r>
              <a:rPr lang="he-IL" sz="6200" dirty="0">
                <a:cs typeface="David" pitchFamily="34" charset="-79"/>
              </a:rPr>
              <a:t> בַּיּוֹם הַהוּא נָשָׂאתִי יָדִי לָהֶם לְהוֹצִיאָם מֵאֶרֶץ מִצְרָיִם אֶל-אֶרֶץ אֲשֶׁר-תַּרְתִּי לָהֶם זָבַת חָלָב וּדְבַשׁ צְבִי הִיא לְכָל-הָאֲרָצוֹת. </a:t>
            </a:r>
            <a:endParaRPr lang="en-US" sz="6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6200" b="1" dirty="0">
                <a:cs typeface="David" pitchFamily="34" charset="-79"/>
              </a:rPr>
              <a:t>ז</a:t>
            </a:r>
            <a:r>
              <a:rPr lang="he-IL" sz="6200" dirty="0">
                <a:cs typeface="David" pitchFamily="34" charset="-79"/>
              </a:rPr>
              <a:t> וָאֹמַר אֲלֵהֶם אִישׁ שִׁקּוּצֵי עֵינָיו הַשְׁלִיכוּ וּבְגִלּוּלֵי מִצְרַיִם אַל-תִּטַּמָּאוּ אֲנִי יְהוָה אֱלֹהֵיכֶם. </a:t>
            </a:r>
            <a:endParaRPr lang="en-US" sz="6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6200" b="1" dirty="0" smtClean="0">
                <a:cs typeface="David" pitchFamily="34" charset="-79"/>
              </a:rPr>
              <a:t>ח</a:t>
            </a:r>
            <a:r>
              <a:rPr lang="he-IL" sz="6200" dirty="0" smtClean="0">
                <a:cs typeface="David" pitchFamily="34" charset="-79"/>
              </a:rPr>
              <a:t> </a:t>
            </a:r>
            <a:r>
              <a:rPr lang="he-IL" sz="6200" dirty="0">
                <a:cs typeface="David" pitchFamily="34" charset="-79"/>
              </a:rPr>
              <a:t>וַיַּמְרוּ-בִי וְלֹא אָבוּ </a:t>
            </a:r>
            <a:r>
              <a:rPr lang="he-IL" sz="6200" b="1" dirty="0">
                <a:solidFill>
                  <a:schemeClr val="accent3"/>
                </a:solidFill>
                <a:cs typeface="David" pitchFamily="34" charset="-79"/>
              </a:rPr>
              <a:t>לִשְׁמֹעַ</a:t>
            </a:r>
            <a:r>
              <a:rPr lang="he-IL" sz="6200" dirty="0">
                <a:solidFill>
                  <a:schemeClr val="accent3"/>
                </a:solidFill>
                <a:cs typeface="David" pitchFamily="34" charset="-79"/>
              </a:rPr>
              <a:t> </a:t>
            </a:r>
            <a:r>
              <a:rPr lang="he-IL" sz="6200" dirty="0">
                <a:cs typeface="David" pitchFamily="34" charset="-79"/>
              </a:rPr>
              <a:t>אֵלַי אִישׁ אֶת-שִׁקּוּצֵי עֵינֵיהֶם לֹא הִשְׁלִיכוּ וְאֶת-גִּלּוּלֵי מִצְרַיִם לֹא עָזָבוּ וָאֹמַר לִשְׁפֹּךְ חֲמָתִי עֲלֵיהֶם לְכַלּוֹת אַפִּי בָּהֶם בְּתוֹךְ אֶרֶץ מִצְרָיִם. </a:t>
            </a:r>
            <a:endParaRPr lang="en-US" sz="6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6200" b="1" dirty="0" smtClean="0">
                <a:cs typeface="David" pitchFamily="34" charset="-79"/>
              </a:rPr>
              <a:t>ט</a:t>
            </a:r>
            <a:r>
              <a:rPr lang="he-IL" sz="6200" dirty="0" smtClean="0">
                <a:cs typeface="David" pitchFamily="34" charset="-79"/>
              </a:rPr>
              <a:t> </a:t>
            </a:r>
            <a:r>
              <a:rPr lang="he-IL" sz="6200" dirty="0">
                <a:cs typeface="David" pitchFamily="34" charset="-79"/>
              </a:rPr>
              <a:t>וָאַעַשׂ לְמַעַן שְׁמִי לְבִלְתִּי הֵחֵל לְעֵינֵי הַגּוֹיִם אֲשֶׁר-הֵמָּה בְתוֹכָם אֲשֶׁר נוֹדַעְתִּי אֲלֵיהֶם לְעֵינֵיהֶם לְהוֹצִיאָם מֵאֶרֶץ מִצְרָיִם. </a:t>
            </a:r>
            <a:endParaRPr lang="he-IL" sz="6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6200" b="1" dirty="0" smtClean="0">
                <a:cs typeface="David" pitchFamily="34" charset="-79"/>
              </a:rPr>
              <a:t>י</a:t>
            </a:r>
            <a:r>
              <a:rPr lang="he-IL" sz="6200" dirty="0" smtClean="0">
                <a:cs typeface="David" pitchFamily="34" charset="-79"/>
              </a:rPr>
              <a:t> </a:t>
            </a:r>
            <a:r>
              <a:rPr lang="he-IL" sz="6200" dirty="0">
                <a:cs typeface="David" pitchFamily="34" charset="-79"/>
              </a:rPr>
              <a:t>וָאוֹצִיאֵם מֵאֶרֶץ מִצְרָיִם וָאֲבִאֵם אֶל-הַמִּדְבָּר.</a:t>
            </a:r>
            <a:endParaRPr lang="en-US" sz="6200" dirty="0">
              <a:cs typeface="David" pitchFamily="34" charset="-79"/>
            </a:endParaRPr>
          </a:p>
          <a:p>
            <a:pPr marL="0" indent="0" algn="ctr">
              <a:buNone/>
            </a:pPr>
            <a:endParaRPr lang="he-IL" sz="55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he-IL" sz="6200" dirty="0">
                <a:solidFill>
                  <a:schemeClr val="accent4"/>
                </a:solidFill>
                <a:cs typeface="David" pitchFamily="34" charset="-79"/>
              </a:rPr>
              <a:t> </a:t>
            </a:r>
            <a:r>
              <a:rPr lang="en-GB" sz="6200" dirty="0" smtClean="0">
                <a:solidFill>
                  <a:schemeClr val="accent4"/>
                </a:solidFill>
                <a:cs typeface="David" pitchFamily="34" charset="-79"/>
              </a:rPr>
              <a:t>Before leaving Egypt they had to get rid of idol worship and Egyptian wives but they didn’t obey. Moshe had to take Egypt out of </a:t>
            </a:r>
            <a:r>
              <a:rPr lang="en-GB" sz="6200" dirty="0" err="1" smtClean="0">
                <a:solidFill>
                  <a:schemeClr val="accent4"/>
                </a:solidFill>
                <a:cs typeface="David" pitchFamily="34" charset="-79"/>
              </a:rPr>
              <a:t>Bnei</a:t>
            </a:r>
            <a:r>
              <a:rPr lang="en-GB" sz="6200" dirty="0" smtClean="0">
                <a:solidFill>
                  <a:schemeClr val="accent4"/>
                </a:solidFill>
                <a:cs typeface="David" pitchFamily="34" charset="-79"/>
              </a:rPr>
              <a:t> Yisrael. </a:t>
            </a:r>
          </a:p>
          <a:p>
            <a:pPr marL="0" indent="0" algn="ctr">
              <a:buNone/>
            </a:pPr>
            <a:r>
              <a:rPr lang="en-GB" sz="6200" dirty="0" smtClean="0">
                <a:solidFill>
                  <a:schemeClr val="accent2"/>
                </a:solidFill>
                <a:cs typeface="David" pitchFamily="34" charset="-79"/>
              </a:rPr>
              <a:t>Before the 10</a:t>
            </a:r>
            <a:r>
              <a:rPr lang="en-GB" sz="6200" baseline="30000" dirty="0" smtClean="0">
                <a:solidFill>
                  <a:schemeClr val="accent2"/>
                </a:solidFill>
                <a:cs typeface="David" pitchFamily="34" charset="-79"/>
              </a:rPr>
              <a:t>th</a:t>
            </a:r>
            <a:r>
              <a:rPr lang="en-GB" sz="6200" dirty="0" smtClean="0">
                <a:solidFill>
                  <a:schemeClr val="accent2"/>
                </a:solidFill>
                <a:cs typeface="David" pitchFamily="34" charset="-79"/>
              </a:rPr>
              <a:t> plague, they received a commandment to help prepare them to leave. They had to kill the </a:t>
            </a:r>
            <a:r>
              <a:rPr lang="en-GB" sz="6200" dirty="0" err="1" smtClean="0">
                <a:solidFill>
                  <a:schemeClr val="accent2"/>
                </a:solidFill>
                <a:cs typeface="David" pitchFamily="34" charset="-79"/>
              </a:rPr>
              <a:t>Egyptain</a:t>
            </a:r>
            <a:r>
              <a:rPr lang="en-GB" sz="6200" dirty="0" smtClean="0">
                <a:solidFill>
                  <a:schemeClr val="accent2"/>
                </a:solidFill>
                <a:cs typeface="David" pitchFamily="34" charset="-79"/>
              </a:rPr>
              <a:t> god in public and get rid of </a:t>
            </a:r>
            <a:r>
              <a:rPr lang="en-GB" sz="6200" dirty="0" err="1" smtClean="0">
                <a:solidFill>
                  <a:schemeClr val="accent2"/>
                </a:solidFill>
                <a:cs typeface="David" pitchFamily="34" charset="-79"/>
              </a:rPr>
              <a:t>chametz</a:t>
            </a:r>
            <a:r>
              <a:rPr lang="en-GB" sz="6200" dirty="0" smtClean="0">
                <a:solidFill>
                  <a:schemeClr val="accent2"/>
                </a:solidFill>
                <a:cs typeface="David" pitchFamily="34" charset="-79"/>
              </a:rPr>
              <a:t> which symbolised the Egyptian culture.</a:t>
            </a:r>
            <a:endParaRPr lang="en-US" sz="6200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6200" dirty="0">
                <a:solidFill>
                  <a:schemeClr val="accent4"/>
                </a:solidFill>
                <a:cs typeface="David" pitchFamily="34" charset="-79"/>
              </a:rPr>
              <a:t>According to </a:t>
            </a:r>
            <a:r>
              <a:rPr lang="en-GB" sz="6200" dirty="0" err="1">
                <a:solidFill>
                  <a:schemeClr val="accent4"/>
                </a:solidFill>
                <a:cs typeface="David" pitchFamily="34" charset="-79"/>
              </a:rPr>
              <a:t>Yechezkel</a:t>
            </a:r>
            <a:r>
              <a:rPr lang="en-GB" sz="6200" dirty="0">
                <a:solidFill>
                  <a:schemeClr val="accent4"/>
                </a:solidFill>
                <a:cs typeface="David" pitchFamily="34" charset="-79"/>
              </a:rPr>
              <a:t>, </a:t>
            </a:r>
            <a:r>
              <a:rPr lang="en-GB" sz="6200" dirty="0" smtClean="0">
                <a:solidFill>
                  <a:schemeClr val="accent4"/>
                </a:solidFill>
                <a:cs typeface="David" pitchFamily="34" charset="-79"/>
              </a:rPr>
              <a:t>we were redeemed because of Brit </a:t>
            </a:r>
            <a:r>
              <a:rPr lang="en-GB" sz="6200" dirty="0" err="1" smtClean="0">
                <a:solidFill>
                  <a:schemeClr val="accent4"/>
                </a:solidFill>
                <a:cs typeface="David" pitchFamily="34" charset="-79"/>
              </a:rPr>
              <a:t>Bein</a:t>
            </a:r>
            <a:r>
              <a:rPr lang="en-GB" sz="6200" dirty="0" smtClean="0">
                <a:solidFill>
                  <a:schemeClr val="accent4"/>
                </a:solidFill>
                <a:cs typeface="David" pitchFamily="34" charset="-79"/>
              </a:rPr>
              <a:t> </a:t>
            </a:r>
            <a:r>
              <a:rPr lang="en-GB" sz="6200" dirty="0" err="1" smtClean="0">
                <a:solidFill>
                  <a:schemeClr val="accent4"/>
                </a:solidFill>
                <a:cs typeface="David" pitchFamily="34" charset="-79"/>
              </a:rPr>
              <a:t>Habtarim</a:t>
            </a:r>
            <a:r>
              <a:rPr lang="en-GB" sz="6200" dirty="0" smtClean="0">
                <a:solidFill>
                  <a:schemeClr val="accent4"/>
                </a:solidFill>
                <a:cs typeface="David" pitchFamily="34" charset="-79"/>
              </a:rPr>
              <a:t> and not because  we deserved to be redeemed. </a:t>
            </a:r>
            <a:endParaRPr lang="en-GB" sz="6200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7400" b="1" dirty="0" err="1" smtClean="0">
                <a:solidFill>
                  <a:schemeClr val="accent6"/>
                </a:solidFill>
                <a:cs typeface="David" pitchFamily="34" charset="-79"/>
              </a:rPr>
              <a:t>Ani</a:t>
            </a:r>
            <a:r>
              <a:rPr lang="en-GB" sz="7400" b="1" dirty="0" smtClean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en-GB" sz="7400" b="1" dirty="0" err="1">
                <a:solidFill>
                  <a:schemeClr val="accent6"/>
                </a:solidFill>
                <a:cs typeface="David" pitchFamily="34" charset="-79"/>
              </a:rPr>
              <a:t>Hashem</a:t>
            </a:r>
            <a:r>
              <a:rPr lang="en-GB" sz="7400" b="1" dirty="0">
                <a:solidFill>
                  <a:schemeClr val="accent6"/>
                </a:solidFill>
                <a:cs typeface="David" pitchFamily="34" charset="-79"/>
              </a:rPr>
              <a:t> is a </a:t>
            </a:r>
            <a:r>
              <a:rPr lang="en-GB" sz="7400" b="1" dirty="0" smtClean="0">
                <a:solidFill>
                  <a:schemeClr val="accent6"/>
                </a:solidFill>
                <a:cs typeface="David" pitchFamily="34" charset="-79"/>
              </a:rPr>
              <a:t>way of life.</a:t>
            </a:r>
            <a:endParaRPr lang="en-US" sz="7400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9395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יח</a:t>
            </a:r>
            <a:b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Application of 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אני ה'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50292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וַיְדַבֵּר יְהוָה אֶל-מֹשֶׁה לֵּאמֹר.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דַּבֵּר אֶל-בְּנֵי יִשְׂרָאֵל וְאָמַרְתָּ אֲלֵהֶם </a:t>
            </a: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אֲנִי יְהוָה </a:t>
            </a:r>
            <a:r>
              <a:rPr lang="he-IL" dirty="0">
                <a:cs typeface="David" pitchFamily="34" charset="-79"/>
              </a:rPr>
              <a:t>אֱלֹהֵיכֶם.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6"/>
                </a:solidFill>
                <a:cs typeface="David" pitchFamily="34" charset="-79"/>
              </a:rPr>
              <a:t>= </a:t>
            </a:r>
            <a:r>
              <a:rPr lang="en-GB" b="1" dirty="0">
                <a:solidFill>
                  <a:schemeClr val="accent6"/>
                </a:solidFill>
                <a:cs typeface="David" pitchFamily="34" charset="-79"/>
              </a:rPr>
              <a:t>command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ג</a:t>
            </a:r>
            <a:r>
              <a:rPr lang="he-IL" dirty="0">
                <a:cs typeface="David" pitchFamily="34" charset="-79"/>
              </a:rPr>
              <a:t> </a:t>
            </a:r>
            <a:r>
              <a:rPr lang="he-IL" dirty="0">
                <a:solidFill>
                  <a:schemeClr val="accent4"/>
                </a:solidFill>
                <a:cs typeface="David" pitchFamily="34" charset="-79"/>
              </a:rPr>
              <a:t>כְּמַעֲשֵׂה אֶרֶץ-מִצְרַיִם אֲשֶׁר יְשַׁבְתֶּם-בָּהּ לֹא תַעֲשׂוּ וּכְמַעֲשֵׂה אֶרֶץ-כְּנַעַן אֲשֶׁר אֲנִי מֵבִיא אֶתְכֶם שָׁמָּה לֹא תַעֲשׂוּ וּבְחֻקֹּתֵיהֶם לֹא תֵלֵכוּ</a:t>
            </a:r>
            <a:r>
              <a:rPr lang="he-IL" dirty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=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application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ד</a:t>
            </a:r>
            <a:r>
              <a:rPr lang="he-IL" dirty="0">
                <a:cs typeface="David" pitchFamily="34" charset="-79"/>
              </a:rPr>
              <a:t> אֶת-מִשְׁפָּטַי תַּעֲשׂוּ וְאֶת-חֻקֹּתַי תִּשְׁמְרוּ לָלֶכֶת בָּהֶם אֲנִי יְהוָה אֱלֹהֵיכֶם.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ה</a:t>
            </a:r>
            <a:r>
              <a:rPr lang="he-IL" dirty="0">
                <a:cs typeface="David" pitchFamily="34" charset="-79"/>
              </a:rPr>
              <a:t> וּשְׁמַרְתֶּם אֶת-חֻקֹּתַי וְאֶת-מִשְׁפָּטַי אֲשֶׁר יַעֲשֶׂה אֹתָם הָאָדָם וָחַי בָּהֶם אֲנִי יְהוָה.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cs typeface="David" pitchFamily="34" charset="-79"/>
              </a:rPr>
              <a:t>... (עריות)</a:t>
            </a: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וּשְׁמַרְתֶּם אַתֶּם אֶת-חֻקֹּתַי וְאֶת-מִשְׁפָּטַי וְלֹא תַעֲשׂוּ מִכֹּל הַתּוֹעֵבֹת הָאֵלֶּה הָאֶזְרָח וְהַגֵּר הַגָּר בְּתוֹכְכֶם.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 אֶת-כָּל-הַתּוֹעֵבֹת הָאֵל עָשׂוּ אַנְשֵׁי-הָאָרֶץ אֲשֶׁר לִפְנֵיכֶם וַתִּטְמָא הָאָרֶץ.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וְלֹא-תָקִיא הָאָרֶץ אֶתְכֶם בְּטַמַּאֲכֶם אֹתָהּ כַּאֲשֶׁר קָאָה אֶת-הַגּוֹי אֲשֶׁר לִפְנֵיכֶם.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כט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כִּי כָּל-אֲשֶׁר יַעֲשֶׂה מִכֹּל הַתּוֹעֵבֹת הָאֵלֶּה וְנִכְרְתוּ הַנְּפָשׁוֹת הָעֹשֹׂת מִקֶּרֶב עַמָּם</a:t>
            </a:r>
            <a:r>
              <a:rPr lang="he-IL" dirty="0" smtClean="0">
                <a:cs typeface="David" pitchFamily="34" charset="-79"/>
              </a:rPr>
              <a:t>.</a:t>
            </a: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וּשְׁמַרְתֶּם אֶת-מִשְׁמַרְתִּי לְבִלְתִּי עֲשׂוֹת מֵחֻקּוֹת הַתּוֹעֵבֹת אֲשֶׁר נַעֲשׂוּ לִפְנֵיכֶם וְלֹא תִטַּמְּאוּ בָּהֶם אֲנִי יְהוָה אֱלֹהֵיכֶם</a:t>
            </a:r>
            <a:r>
              <a:rPr lang="he-IL" dirty="0" smtClean="0">
                <a:cs typeface="David" pitchFamily="34" charset="-79"/>
              </a:rPr>
              <a:t>.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err="1" smtClean="0">
                <a:solidFill>
                  <a:schemeClr val="accent6"/>
                </a:solidFill>
                <a:cs typeface="David" pitchFamily="34" charset="-79"/>
              </a:rPr>
              <a:t>Ani</a:t>
            </a:r>
            <a:r>
              <a:rPr lang="en-GB" b="1" dirty="0" smtClean="0">
                <a:solidFill>
                  <a:schemeClr val="accent6"/>
                </a:solidFill>
                <a:cs typeface="David" pitchFamily="34" charset="-79"/>
              </a:rPr>
              <a:t> </a:t>
            </a:r>
            <a:r>
              <a:rPr lang="en-GB" b="1" dirty="0" err="1">
                <a:solidFill>
                  <a:schemeClr val="accent6"/>
                </a:solidFill>
                <a:cs typeface="David" pitchFamily="34" charset="-79"/>
              </a:rPr>
              <a:t>Hashem</a:t>
            </a:r>
            <a:r>
              <a:rPr lang="en-GB" b="1" dirty="0">
                <a:solidFill>
                  <a:schemeClr val="accent6"/>
                </a:solidFill>
                <a:cs typeface="David" pitchFamily="34" charset="-79"/>
              </a:rPr>
              <a:t> means follow My laws and don’t follow other gods.</a:t>
            </a:r>
            <a:endParaRPr lang="en-US" b="1" dirty="0">
              <a:solidFill>
                <a:schemeClr val="accent6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555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ה'</a:t>
            </a:r>
          </a:p>
          <a:p>
            <a:pPr marL="0" indent="0" algn="ct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en-GB" dirty="0" smtClean="0">
                <a:latin typeface="David" pitchFamily="34" charset="-79"/>
                <a:cs typeface="David" pitchFamily="34" charset="-79"/>
              </a:rPr>
              <a:t>		</a:t>
            </a:r>
            <a:r>
              <a:rPr lang="en-GB" sz="24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Burning Bush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		</a:t>
            </a:r>
            <a:r>
              <a:rPr lang="he-IL" b="1" u="sng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בני ישראל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			</a:t>
            </a:r>
            <a:r>
              <a:rPr lang="he-IL" b="1" u="sng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פרעה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	</a:t>
            </a:r>
          </a:p>
          <a:p>
            <a:pPr marL="0" indent="0" algn="r" rtl="1">
              <a:buNone/>
            </a:pPr>
            <a:r>
              <a:rPr lang="he-IL" dirty="0">
                <a:latin typeface="David" pitchFamily="34" charset="-79"/>
                <a:cs typeface="David" pitchFamily="34" charset="-79"/>
              </a:rPr>
              <a:t>	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	?			שלח את עמי ויעבדוני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343400" y="1226457"/>
            <a:ext cx="457200" cy="12192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/>
          <p:nvPr/>
        </p:nvSpPr>
        <p:spPr>
          <a:xfrm>
            <a:off x="3505200" y="2667000"/>
            <a:ext cx="2133600" cy="1295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latin typeface="David" pitchFamily="34" charset="-79"/>
                <a:cs typeface="David" pitchFamily="34" charset="-79"/>
              </a:rPr>
              <a:t>משה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19400" y="4114800"/>
            <a:ext cx="11430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29200" y="4114800"/>
            <a:ext cx="9906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308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Autofit/>
          </a:bodyPr>
          <a:lstStyle/>
          <a:p>
            <a:r>
              <a:rPr lang="he-I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ויקרא יט</a:t>
            </a:r>
            <a:br>
              <a:rPr lang="he-I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 of </a:t>
            </a:r>
            <a:r>
              <a:rPr lang="he-I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אני ה'</a:t>
            </a:r>
            <a:endParaRPr lang="he-IL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638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1600" b="1" dirty="0" smtClean="0">
                <a:cs typeface="David" pitchFamily="34" charset="-79"/>
              </a:rPr>
              <a:t>א</a:t>
            </a:r>
            <a:r>
              <a:rPr lang="he-IL" sz="1600" dirty="0" smtClean="0">
                <a:cs typeface="David" pitchFamily="34" charset="-79"/>
              </a:rPr>
              <a:t> </a:t>
            </a:r>
            <a:r>
              <a:rPr lang="he-IL" sz="1600" dirty="0">
                <a:cs typeface="David" pitchFamily="34" charset="-79"/>
              </a:rPr>
              <a:t>וַיְדַבֵּר יְהוָה אֶל-מֹשֶׁה לֵּאמֹר. </a:t>
            </a:r>
            <a:r>
              <a:rPr lang="he-IL" sz="1600" b="1" dirty="0">
                <a:cs typeface="David" pitchFamily="34" charset="-79"/>
              </a:rPr>
              <a:t>ב</a:t>
            </a:r>
            <a:r>
              <a:rPr lang="he-IL" sz="1600" dirty="0">
                <a:cs typeface="David" pitchFamily="34" charset="-79"/>
              </a:rPr>
              <a:t> דַּבֵּר אֶל-כָּל-עֲדַת בְּנֵי-יִשְׂרָאֵל וְאָמַרְתָּ אֲלֵהֶם קְדֹשִׁים תִּהְיוּ כִּי קָדוֹשׁ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 אֱלֹהֵיכֶם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ג</a:t>
            </a:r>
            <a:r>
              <a:rPr lang="he-IL" sz="1600" dirty="0">
                <a:cs typeface="David" pitchFamily="34" charset="-79"/>
              </a:rPr>
              <a:t> אִישׁ אִמּוֹ וְאָבִיו תִּירָאוּ וְאֶת-שַׁבְּתֹתַי תִּשְׁמֹרוּ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 אֱלֹהֵיכֶם</a:t>
            </a:r>
            <a:r>
              <a:rPr lang="he-IL" sz="1600" dirty="0">
                <a:solidFill>
                  <a:schemeClr val="accent6"/>
                </a:solidFill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ד</a:t>
            </a:r>
            <a:r>
              <a:rPr lang="he-IL" sz="1600" dirty="0">
                <a:cs typeface="David" pitchFamily="34" charset="-79"/>
              </a:rPr>
              <a:t> אַל-תִּפְנוּ אֶל-הָאֱלִילִם וֵאלֹהֵי מַסֵּכָה לֹא תַעֲשׂוּ לָכֶם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 אֱלֹהֵיכֶם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ה</a:t>
            </a:r>
            <a:r>
              <a:rPr lang="he-IL" sz="1600" dirty="0">
                <a:cs typeface="David" pitchFamily="34" charset="-79"/>
              </a:rPr>
              <a:t> וְכִי תִזְבְּחוּ זֶבַח שְׁלָמִים לַיהוָה לִרְצֹנְכֶם תִּזְבָּחֻהוּ. </a:t>
            </a:r>
            <a:r>
              <a:rPr lang="he-IL" sz="1600" b="1" dirty="0">
                <a:cs typeface="David" pitchFamily="34" charset="-79"/>
              </a:rPr>
              <a:t>ו</a:t>
            </a:r>
            <a:r>
              <a:rPr lang="he-IL" sz="1600" dirty="0">
                <a:cs typeface="David" pitchFamily="34" charset="-79"/>
              </a:rPr>
              <a:t> בְּיוֹם זִבְחֲכֶם יֵאָכֵל וּמִמָּחֳרָת וְהַנּוֹתָר עַד-יוֹם הַשְּׁלִישִׁי בָּאֵשׁ יִשָּׂרֵף. </a:t>
            </a:r>
            <a:r>
              <a:rPr lang="he-IL" sz="1600" b="1" dirty="0">
                <a:cs typeface="David" pitchFamily="34" charset="-79"/>
              </a:rPr>
              <a:t>ז</a:t>
            </a:r>
            <a:r>
              <a:rPr lang="he-IL" sz="1600" dirty="0">
                <a:cs typeface="David" pitchFamily="34" charset="-79"/>
              </a:rPr>
              <a:t> וְאִם הֵאָכֹל יֵאָכֵל בַּיּוֹם הַשְּׁלִישִׁי פִּגּוּל הוּא לֹא יֵרָצֶה. </a:t>
            </a:r>
            <a:r>
              <a:rPr lang="he-IL" sz="1600" b="1" dirty="0">
                <a:cs typeface="David" pitchFamily="34" charset="-79"/>
              </a:rPr>
              <a:t>ח</a:t>
            </a:r>
            <a:r>
              <a:rPr lang="he-IL" sz="1600" dirty="0">
                <a:cs typeface="David" pitchFamily="34" charset="-79"/>
              </a:rPr>
              <a:t> וְאֹכְלָיו עֲו‍ֹנוֹ יִשָּׂא כִּי-אֶת-קֹדֶשׁ יְהוָה חִלֵּל וְנִכְרְתָה הַנֶּפֶשׁ הַהִוא מֵעַמֶּיהָ. </a:t>
            </a:r>
            <a:r>
              <a:rPr lang="he-IL" sz="1600" b="1" dirty="0">
                <a:cs typeface="David" pitchFamily="34" charset="-79"/>
              </a:rPr>
              <a:t>ט</a:t>
            </a:r>
            <a:r>
              <a:rPr lang="he-IL" sz="1600" dirty="0">
                <a:cs typeface="David" pitchFamily="34" charset="-79"/>
              </a:rPr>
              <a:t> וּבְקֻצְרְכֶם אֶת-קְצִיר אַרְצְכֶם לֹא תְכַלֶּה פְּאַת שָׂדְךָ לִקְצֹר וְלֶקֶט קְצִירְךָ לֹא תְלַקֵּט. </a:t>
            </a:r>
            <a:r>
              <a:rPr lang="he-IL" sz="1600" b="1" dirty="0">
                <a:cs typeface="David" pitchFamily="34" charset="-79"/>
              </a:rPr>
              <a:t>י</a:t>
            </a:r>
            <a:r>
              <a:rPr lang="he-IL" sz="1600" dirty="0">
                <a:cs typeface="David" pitchFamily="34" charset="-79"/>
              </a:rPr>
              <a:t> וְכַרְמְךָ לֹא תְעוֹלֵל וּפֶרֶט כַּרְמְךָ לֹא תְלַקֵּט לֶעָנִי וְלַגֵּר תַּעֲזֹב אֹתָם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 אֱלֹהֵיכֶם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יא</a:t>
            </a:r>
            <a:r>
              <a:rPr lang="he-IL" sz="1600" dirty="0">
                <a:cs typeface="David" pitchFamily="34" charset="-79"/>
              </a:rPr>
              <a:t> לֹא תִּגְנֹבוּ וְלֹא-תְכַחֲשׁוּ וְלֹא-תְשַׁקְּרוּ אִישׁ בַּעֲמִיתוֹ. </a:t>
            </a:r>
            <a:r>
              <a:rPr lang="he-IL" sz="1600" b="1" dirty="0">
                <a:cs typeface="David" pitchFamily="34" charset="-79"/>
              </a:rPr>
              <a:t>יב</a:t>
            </a:r>
            <a:r>
              <a:rPr lang="he-IL" sz="1600" dirty="0">
                <a:cs typeface="David" pitchFamily="34" charset="-79"/>
              </a:rPr>
              <a:t> וְלֹא-תִשָּׁבְעוּ בִשְׁמִי לַשָּׁקֶר וְחִלַּלְתָּ אֶת-שֵׁם אֱלֹהֶיךָ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יג</a:t>
            </a:r>
            <a:r>
              <a:rPr lang="he-IL" sz="1600" dirty="0">
                <a:cs typeface="David" pitchFamily="34" charset="-79"/>
              </a:rPr>
              <a:t> לֹא-תַעֲשֹׁק אֶת-רֵעֲךָ וְלֹא תִגְזֹל לֹא-תָלִין פְּעֻלַּת שָׂכִיר אִתְּךָ עַד-בֹּקֶר. </a:t>
            </a:r>
            <a:r>
              <a:rPr lang="he-IL" sz="1600" b="1" dirty="0">
                <a:cs typeface="David" pitchFamily="34" charset="-79"/>
              </a:rPr>
              <a:t>יד</a:t>
            </a:r>
            <a:r>
              <a:rPr lang="he-IL" sz="1600" dirty="0">
                <a:cs typeface="David" pitchFamily="34" charset="-79"/>
              </a:rPr>
              <a:t> לֹא-תְקַלֵּל חֵרֵשׁ וְלִפְנֵי עִוֵּר לֹא תִתֵּן מִכְשֹׁל וְיָרֵאתָ מֵּאֱלֹהֶיךָ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טו</a:t>
            </a:r>
            <a:r>
              <a:rPr lang="he-IL" sz="1600" dirty="0">
                <a:cs typeface="David" pitchFamily="34" charset="-79"/>
              </a:rPr>
              <a:t> לֹא-תַעֲשׂוּ עָוֶל בַּמִּשְׁפָּט לֹא-תִשָּׂא פְנֵי-דָל וְלֹא תֶהְדַּר פְּנֵי גָדוֹל בְּצֶדֶק תִּשְׁפֹּט עֲמִיתֶךָ. </a:t>
            </a:r>
            <a:r>
              <a:rPr lang="he-IL" sz="1600" b="1" dirty="0">
                <a:cs typeface="David" pitchFamily="34" charset="-79"/>
              </a:rPr>
              <a:t>טז</a:t>
            </a:r>
            <a:r>
              <a:rPr lang="he-IL" sz="1600" dirty="0">
                <a:cs typeface="David" pitchFamily="34" charset="-79"/>
              </a:rPr>
              <a:t> לֹא-תֵלֵךְ רָכִיל בְּעַמֶּיךָ לֹא תַעֲמֹד עַל-דַּם רֵעֶךָ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יז</a:t>
            </a:r>
            <a:r>
              <a:rPr lang="he-IL" sz="1600" dirty="0">
                <a:cs typeface="David" pitchFamily="34" charset="-79"/>
              </a:rPr>
              <a:t> לֹא-תִשְׂנָא אֶת-אָחִיךָ בִּלְבָבֶךָ הוֹכֵחַ תּוֹכִיחַ אֶת-עֲמִיתֶךָ וְלֹא-תִשָּׂא עָלָיו חֵטְא. </a:t>
            </a:r>
            <a:r>
              <a:rPr lang="he-IL" sz="1600" b="1" dirty="0">
                <a:cs typeface="David" pitchFamily="34" charset="-79"/>
              </a:rPr>
              <a:t>יח</a:t>
            </a:r>
            <a:r>
              <a:rPr lang="he-IL" sz="1600" dirty="0">
                <a:cs typeface="David" pitchFamily="34" charset="-79"/>
              </a:rPr>
              <a:t> לֹא-תִקֹּם וְלֹא-תִטֹּר אֶת-בְּנֵי עַמֶּךָ וְאָהַבְתָּ לְרֵעֲךָ כָּמוֹךָ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יט</a:t>
            </a:r>
            <a:r>
              <a:rPr lang="he-IL" sz="1600" dirty="0">
                <a:cs typeface="David" pitchFamily="34" charset="-79"/>
              </a:rPr>
              <a:t> אֶת-חֻקֹּתַי תִּשְׁמֹרוּ בְּהֶמְתְּךָ לֹא-תַרְבִּיעַ כִּלְאַיִם שָׂדְךָ לֹא-תִזְרַע כִּלְאָיִם וּבֶגֶד כִּלְאַיִם שַׁעַטְנֵז לֹא יַעֲלֶה עָלֶיךָ. </a:t>
            </a:r>
            <a:r>
              <a:rPr lang="he-IL" sz="1600" b="1" dirty="0">
                <a:cs typeface="David" pitchFamily="34" charset="-79"/>
              </a:rPr>
              <a:t>כ</a:t>
            </a:r>
            <a:r>
              <a:rPr lang="he-IL" sz="1600" dirty="0">
                <a:cs typeface="David" pitchFamily="34" charset="-79"/>
              </a:rPr>
              <a:t> וְאִישׁ כִּי-יִשְׁכַּב אֶת-אִשָּׁה שִׁכְבַת-זֶרַע וְהִוא שִׁפְחָה נֶחֱרֶפֶת לְאִישׁ וְהָפְדֵּה לֹא נִפְדָּתָה אוֹ חֻפְשָׁה לֹא נִתַּן-לָהּ בִּקֹּרֶת תִּהְיֶה לֹא יוּמְתוּ כִּי-לֹא חֻפָּשָׁה. </a:t>
            </a:r>
            <a:r>
              <a:rPr lang="he-IL" sz="1600" b="1" dirty="0">
                <a:cs typeface="David" pitchFamily="34" charset="-79"/>
              </a:rPr>
              <a:t>כא</a:t>
            </a:r>
            <a:r>
              <a:rPr lang="he-IL" sz="1600" dirty="0">
                <a:cs typeface="David" pitchFamily="34" charset="-79"/>
              </a:rPr>
              <a:t> וְהֵבִיא אֶת-אֲשָׁמוֹ לַיהוָה אֶל-פֶּתַח אֹהֶל מוֹעֵד אֵיל אָשָׁם. </a:t>
            </a:r>
            <a:r>
              <a:rPr lang="he-IL" sz="1600" b="1" dirty="0">
                <a:cs typeface="David" pitchFamily="34" charset="-79"/>
              </a:rPr>
              <a:t>כב</a:t>
            </a:r>
            <a:r>
              <a:rPr lang="he-IL" sz="1600" dirty="0">
                <a:cs typeface="David" pitchFamily="34" charset="-79"/>
              </a:rPr>
              <a:t> וְכִפֶּר עָלָיו הַכֹּהֵן בְּאֵיל הָאָשָׁם לִפְנֵי יְהוָה עַל-חַטָּאתוֹ אֲשֶׁר חָטָא וְנִסְלַח לוֹ מֵחַטָּאתוֹ אֲשֶׁר חָטָא. </a:t>
            </a:r>
            <a:r>
              <a:rPr lang="he-IL" sz="1600" b="1" dirty="0" smtClean="0">
                <a:cs typeface="David" pitchFamily="34" charset="-79"/>
              </a:rPr>
              <a:t>כג</a:t>
            </a:r>
            <a:r>
              <a:rPr lang="he-IL" sz="1600" dirty="0" smtClean="0">
                <a:cs typeface="David" pitchFamily="34" charset="-79"/>
              </a:rPr>
              <a:t> </a:t>
            </a:r>
            <a:r>
              <a:rPr lang="he-IL" sz="1600" dirty="0">
                <a:cs typeface="David" pitchFamily="34" charset="-79"/>
              </a:rPr>
              <a:t>וְכִי-תָבֹאוּ אֶל-הָאָרֶץ וּנְטַעְתֶּם כָּל-עֵץ מַאֲכָל וַעֲרַלְתֶּם עָרְלָתוֹ אֶת-פִּרְיוֹ שָׁלֹשׁ שָׁנִים יִהְיֶה לָכֶם עֲרֵלִים לֹא יֵאָכֵל. </a:t>
            </a:r>
            <a:r>
              <a:rPr lang="he-IL" sz="1600" b="1" dirty="0">
                <a:cs typeface="David" pitchFamily="34" charset="-79"/>
              </a:rPr>
              <a:t>כד</a:t>
            </a:r>
            <a:r>
              <a:rPr lang="he-IL" sz="1600" dirty="0">
                <a:cs typeface="David" pitchFamily="34" charset="-79"/>
              </a:rPr>
              <a:t> וּבַשָּׁנָה הָרְבִיעִת יִהְיֶה כָּל-פִּרְיוֹ קֹדֶשׁ הִלּוּלִים לַיהוָה. </a:t>
            </a:r>
            <a:r>
              <a:rPr lang="he-IL" sz="1600" b="1" dirty="0">
                <a:cs typeface="David" pitchFamily="34" charset="-79"/>
              </a:rPr>
              <a:t>כה</a:t>
            </a:r>
            <a:r>
              <a:rPr lang="he-IL" sz="1600" dirty="0">
                <a:cs typeface="David" pitchFamily="34" charset="-79"/>
              </a:rPr>
              <a:t> וּבַשָּׁנָה הַחֲמִישִׁת תֹּאכְלוּ אֶת-פִּרְיוֹ לְהוֹסִיף לָכֶם תְּבוּאָתוֹ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 אֱלֹהֵיכֶם</a:t>
            </a:r>
            <a:r>
              <a:rPr lang="he-IL" sz="1600" b="1" dirty="0">
                <a:cs typeface="David" pitchFamily="34" charset="-79"/>
              </a:rPr>
              <a:t>.</a:t>
            </a:r>
            <a:r>
              <a:rPr lang="he-IL" sz="1600" dirty="0">
                <a:cs typeface="David" pitchFamily="34" charset="-79"/>
              </a:rPr>
              <a:t> </a:t>
            </a:r>
            <a:r>
              <a:rPr lang="he-IL" sz="1600" b="1" dirty="0">
                <a:cs typeface="David" pitchFamily="34" charset="-79"/>
              </a:rPr>
              <a:t>כו</a:t>
            </a:r>
            <a:r>
              <a:rPr lang="he-IL" sz="1600" dirty="0">
                <a:cs typeface="David" pitchFamily="34" charset="-79"/>
              </a:rPr>
              <a:t> לֹא תֹאכְלוּ עַל-הַדָּם לֹא תְנַחֲשׁוּ וְלֹא תְעוֹנֵנוּ. </a:t>
            </a:r>
            <a:r>
              <a:rPr lang="he-IL" sz="1600" b="1" dirty="0">
                <a:cs typeface="David" pitchFamily="34" charset="-79"/>
              </a:rPr>
              <a:t>כז</a:t>
            </a:r>
            <a:r>
              <a:rPr lang="he-IL" sz="1600" dirty="0">
                <a:cs typeface="David" pitchFamily="34" charset="-79"/>
              </a:rPr>
              <a:t> לֹא תַקִּפוּ פְּאַת רֹאשְׁכֶם וְלֹא תַשְׁחִית אֵת פְּאַת זְקָנֶךָ. </a:t>
            </a:r>
            <a:r>
              <a:rPr lang="he-IL" sz="1600" b="1" dirty="0">
                <a:cs typeface="David" pitchFamily="34" charset="-79"/>
              </a:rPr>
              <a:t>כח</a:t>
            </a:r>
            <a:r>
              <a:rPr lang="he-IL" sz="1600" dirty="0">
                <a:cs typeface="David" pitchFamily="34" charset="-79"/>
              </a:rPr>
              <a:t> וְשֶׂרֶט לָנֶפֶשׁ לֹא תִתְּנוּ בִּבְשַׂרְכֶם וּכְתֹבֶת קַעֲקַע לֹא תִתְּנוּ בָּכֶם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כט</a:t>
            </a:r>
            <a:r>
              <a:rPr lang="he-IL" sz="1600" dirty="0">
                <a:cs typeface="David" pitchFamily="34" charset="-79"/>
              </a:rPr>
              <a:t> אַל-תְּחַלֵּל אֶת-בִּתְּךָ לְהַזְנוֹתָהּ וְלֹא-תִזְנֶה הָאָרֶץ וּמָלְאָה הָאָרֶץ זִמָּה. </a:t>
            </a:r>
            <a:r>
              <a:rPr lang="he-IL" sz="1600" b="1" dirty="0">
                <a:cs typeface="David" pitchFamily="34" charset="-79"/>
              </a:rPr>
              <a:t>ל</a:t>
            </a:r>
            <a:r>
              <a:rPr lang="he-IL" sz="1600" dirty="0">
                <a:cs typeface="David" pitchFamily="34" charset="-79"/>
              </a:rPr>
              <a:t> אֶת-שַׁבְּתֹתַי תִּשְׁמֹרוּ וּמִקְדָּשִׁי תִּירָאוּ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</a:t>
            </a:r>
            <a:r>
              <a:rPr lang="he-IL" sz="1600" dirty="0">
                <a:solidFill>
                  <a:schemeClr val="accent6"/>
                </a:solidFill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לא</a:t>
            </a:r>
            <a:r>
              <a:rPr lang="he-IL" sz="1600" dirty="0">
                <a:cs typeface="David" pitchFamily="34" charset="-79"/>
              </a:rPr>
              <a:t> אַל-תִּפְנוּ אֶל-הָאֹבֹת וְאֶל-הַיִּדְּעֹנִים אַל-תְּבַקְשׁוּ לְטָמְאָה בָהֶם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 אֱלֹהֵיכֶם</a:t>
            </a:r>
            <a:r>
              <a:rPr lang="he-IL" sz="1600" b="1" dirty="0">
                <a:cs typeface="David" pitchFamily="34" charset="-79"/>
              </a:rPr>
              <a:t>.</a:t>
            </a:r>
            <a:r>
              <a:rPr lang="he-IL" sz="1600" dirty="0">
                <a:cs typeface="David" pitchFamily="34" charset="-79"/>
              </a:rPr>
              <a:t> </a:t>
            </a:r>
            <a:r>
              <a:rPr lang="he-IL" sz="1600" b="1" dirty="0">
                <a:cs typeface="David" pitchFamily="34" charset="-79"/>
              </a:rPr>
              <a:t>לב</a:t>
            </a:r>
            <a:r>
              <a:rPr lang="he-IL" sz="1600" dirty="0">
                <a:cs typeface="David" pitchFamily="34" charset="-79"/>
              </a:rPr>
              <a:t> מִפְּנֵי שֵׂיבָה תָּקוּם וְהָדַרְתָּ פְּנֵי זָקֵן וְיָרֵאתָ מֵּאֱלֹהֶיךָ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he-IL" sz="1600" b="1" dirty="0" smtClean="0">
                <a:cs typeface="David" pitchFamily="34" charset="-79"/>
              </a:rPr>
              <a:t>לג</a:t>
            </a:r>
            <a:r>
              <a:rPr lang="he-IL" sz="1600" dirty="0" smtClean="0">
                <a:cs typeface="David" pitchFamily="34" charset="-79"/>
              </a:rPr>
              <a:t> </a:t>
            </a:r>
            <a:r>
              <a:rPr lang="he-IL" sz="1600" dirty="0">
                <a:cs typeface="David" pitchFamily="34" charset="-79"/>
              </a:rPr>
              <a:t>וְכִי-יָגוּר אִתְּךָ גֵּר בְּאַרְצְכֶם לֹא תוֹנוּ אֹתוֹ. </a:t>
            </a:r>
            <a:r>
              <a:rPr lang="he-IL" sz="1600" b="1" dirty="0">
                <a:cs typeface="David" pitchFamily="34" charset="-79"/>
              </a:rPr>
              <a:t>לד</a:t>
            </a:r>
            <a:r>
              <a:rPr lang="he-IL" sz="1600" dirty="0">
                <a:cs typeface="David" pitchFamily="34" charset="-79"/>
              </a:rPr>
              <a:t> כְּאֶזְרָח מִכֶּם יִהְיֶה לָכֶם הַגֵּר הַגָּר אִתְּכֶם וְאָהַבְתָּ לוֹ כָּמוֹךָ כִּי-גֵרִים הֱיִיתֶם בְּאֶרֶץ מִצְרָיִם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 אֱלֹהֵיכֶם</a:t>
            </a:r>
            <a:r>
              <a:rPr lang="he-IL" sz="1600" dirty="0">
                <a:solidFill>
                  <a:schemeClr val="accent6"/>
                </a:solidFill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לה</a:t>
            </a:r>
            <a:r>
              <a:rPr lang="he-IL" sz="1600" dirty="0">
                <a:cs typeface="David" pitchFamily="34" charset="-79"/>
              </a:rPr>
              <a:t> לֹא-תַעֲשׂוּ עָוֶל בַּמִּשְׁפָּט בַּמִּדָּה בַּמִּשְׁקָל וּבַמְּשׂוּרָה. </a:t>
            </a:r>
            <a:r>
              <a:rPr lang="he-IL" sz="1600" b="1" dirty="0">
                <a:cs typeface="David" pitchFamily="34" charset="-79"/>
              </a:rPr>
              <a:t>לו</a:t>
            </a:r>
            <a:r>
              <a:rPr lang="he-IL" sz="1600" dirty="0">
                <a:cs typeface="David" pitchFamily="34" charset="-79"/>
              </a:rPr>
              <a:t> מֹאזְנֵי צֶדֶק אַבְנֵי-צֶדֶק אֵיפַת צֶדֶק וְהִין צֶדֶק יִהְיֶה לָכֶם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 אֱלֹהֵיכֶם אֲשֶׁר-הוֹצֵאתִי אֶתְכֶם מֵאֶרֶץ מִצְרָיִם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he-IL" sz="1600" b="1" dirty="0">
                <a:cs typeface="David" pitchFamily="34" charset="-79"/>
              </a:rPr>
              <a:t>לז</a:t>
            </a:r>
            <a:r>
              <a:rPr lang="he-IL" sz="1600" dirty="0">
                <a:cs typeface="David" pitchFamily="34" charset="-79"/>
              </a:rPr>
              <a:t> וּשְׁמַרְתֶּם אֶת-כָּל-חֻקֹּתַי וְאֶת-כָּל-מִשְׁפָּטַי וַעֲשִׂיתֶם אֹתָם </a:t>
            </a:r>
            <a:r>
              <a:rPr lang="he-IL" sz="1600" b="1" dirty="0">
                <a:solidFill>
                  <a:schemeClr val="accent6"/>
                </a:solidFill>
                <a:cs typeface="David" pitchFamily="34" charset="-79"/>
              </a:rPr>
              <a:t>אֲנִי יְהוָה</a:t>
            </a:r>
            <a:r>
              <a:rPr lang="he-IL" sz="1600" dirty="0">
                <a:cs typeface="David" pitchFamily="34" charset="-79"/>
              </a:rPr>
              <a:t>. </a:t>
            </a:r>
            <a:r>
              <a:rPr lang="en-GB" sz="1600" dirty="0">
                <a:cs typeface="David" pitchFamily="34" charset="-79"/>
              </a:rPr>
              <a:t> </a:t>
            </a:r>
            <a:endParaRPr lang="en-US" sz="1600" dirty="0">
              <a:cs typeface="David" pitchFamily="34" charset="-79"/>
            </a:endParaRPr>
          </a:p>
          <a:p>
            <a:pPr marL="0" indent="0" algn="r">
              <a:buNone/>
            </a:pPr>
            <a:endParaRPr lang="he-IL" sz="14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9331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408060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554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A5678F-CE36-4F06-AEC2-A80AAFB702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9A5678F-CE36-4F06-AEC2-A80AAFB702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0A8313-FA37-4167-B632-EC79D90015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440A8313-FA37-4167-B632-EC79D90015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F7A2BE-3A55-4E16-80BC-B806152E9F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90F7A2BE-3A55-4E16-80BC-B806152E9F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22D3D1-E8E1-4C3E-A0CA-6053D591EB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E322D3D1-E8E1-4C3E-A0CA-6053D591EB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 to 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ו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181600"/>
          </a:xfrm>
        </p:spPr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וַיְדַבֵּר יְהוָה אֶל-מֹשֶׁה לֵּאמֹר.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יא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בֹּא דַבֵּר אֶל-פַּרְעֹה מֶלֶךְ מִצְרָיִם וִישַׁלַּח אֶת-בְּנֵי-יִשְׂרָאֵל מֵאַרְצוֹ.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dirty="0" smtClean="0">
                <a:solidFill>
                  <a:schemeClr val="accent2"/>
                </a:solidFill>
                <a:cs typeface="David" pitchFamily="34" charset="-79"/>
              </a:rPr>
              <a:t>G-d </a:t>
            </a:r>
            <a:r>
              <a:rPr lang="en-GB" dirty="0">
                <a:solidFill>
                  <a:schemeClr val="accent2"/>
                </a:solidFill>
                <a:cs typeface="David" pitchFamily="34" charset="-79"/>
              </a:rPr>
              <a:t>already told him to do this </a:t>
            </a:r>
            <a:r>
              <a:rPr lang="en-GB" dirty="0" smtClean="0">
                <a:solidFill>
                  <a:schemeClr val="accent2"/>
                </a:solidFill>
                <a:cs typeface="David" pitchFamily="34" charset="-79"/>
              </a:rPr>
              <a:t>once and </a:t>
            </a:r>
            <a:r>
              <a:rPr lang="en-GB" dirty="0">
                <a:solidFill>
                  <a:schemeClr val="accent2"/>
                </a:solidFill>
                <a:cs typeface="David" pitchFamily="34" charset="-79"/>
              </a:rPr>
              <a:t>last time it didn't </a:t>
            </a:r>
            <a:r>
              <a:rPr lang="en-GB" dirty="0" smtClean="0">
                <a:solidFill>
                  <a:schemeClr val="accent2"/>
                </a:solidFill>
                <a:cs typeface="David" pitchFamily="34" charset="-79"/>
              </a:rPr>
              <a:t>work!</a:t>
            </a:r>
            <a:endParaRPr lang="en-US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יב</a:t>
            </a:r>
            <a:r>
              <a:rPr lang="he-IL" dirty="0">
                <a:cs typeface="David" pitchFamily="34" charset="-79"/>
              </a:rPr>
              <a:t> וַיְדַבֵּר מֹשֶׁה לִפְנֵי יְהוָה לֵאמֹר הֵן בְּנֵי-יִשְׂרָאֵל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לֹא-שָׁמְעוּ</a:t>
            </a:r>
            <a:r>
              <a:rPr lang="he-IL" dirty="0">
                <a:solidFill>
                  <a:schemeClr val="accent3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אֵלַי וְאֵיךְ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יִשְׁמָעֵנִי</a:t>
            </a:r>
            <a:r>
              <a:rPr lang="he-IL" dirty="0">
                <a:cs typeface="David" pitchFamily="34" charset="-79"/>
              </a:rPr>
              <a:t> פַרְעֹה </a:t>
            </a:r>
            <a:r>
              <a:rPr lang="he-IL" b="1" dirty="0">
                <a:solidFill>
                  <a:schemeClr val="accent4"/>
                </a:solidFill>
                <a:cs typeface="David" pitchFamily="34" charset="-79"/>
              </a:rPr>
              <a:t>וַאֲנִי עֲרַל שְׂפָתָיִם.</a:t>
            </a:r>
            <a:r>
              <a:rPr lang="he-IL" dirty="0">
                <a:solidFill>
                  <a:schemeClr val="accent4"/>
                </a:solidFill>
                <a:cs typeface="David" pitchFamily="34" charset="-79"/>
              </a:rPr>
              <a:t> </a:t>
            </a:r>
            <a:endParaRPr lang="en-US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Why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would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Pharaoh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obey my command if my own people don't obey my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command? 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He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is saying he is a lousy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spokesman; he failed the first time with both Pharaoh and the people. </a:t>
            </a:r>
          </a:p>
          <a:p>
            <a:pPr marL="0" indent="0" algn="ctr">
              <a:buNone/>
            </a:pPr>
            <a:endParaRPr lang="en-GB" b="1" dirty="0">
              <a:solidFill>
                <a:schemeClr val="accent3"/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We expect G-d to tell Moshe not to worry and He will be with him.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>
                <a:cs typeface="David" pitchFamily="34" charset="-79"/>
              </a:rPr>
              <a:t> 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וַיְדַבֵּר יְהוָה אֶל-מֹשֶׁה וְאֶל-אַהֲרֹן וַיְצַוֵּם אֶל-בְּנֵי יִשְׂרָאֵל וְאֶל-פַּרְעֹה מֶלֶךְ מִצְרָיִם לְהוֹצִיא אֶת-בְּנֵי-יִשְׂרָאֵל מֵאֶרֶץ מִצְרָיִם.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G-d doesn't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listen to Moshe's 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argument. 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He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commands Moshe and </a:t>
            </a:r>
            <a:r>
              <a:rPr lang="en-GB" b="1" dirty="0" err="1">
                <a:solidFill>
                  <a:schemeClr val="accent2"/>
                </a:solidFill>
                <a:cs typeface="David" pitchFamily="34" charset="-79"/>
              </a:rPr>
              <a:t>Aharon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 to go take </a:t>
            </a:r>
            <a:r>
              <a:rPr lang="en-GB" b="1" dirty="0" err="1" smtClean="0">
                <a:solidFill>
                  <a:schemeClr val="accent2"/>
                </a:solidFill>
                <a:cs typeface="David" pitchFamily="34" charset="-79"/>
              </a:rPr>
              <a:t>Bnei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 Yisrael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out of Egypt.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6896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e-IL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ו:יד-כח</a:t>
            </a:r>
            <a:r>
              <a:rPr lang="en-GB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it doing here?!</a:t>
            </a:r>
            <a:endParaRPr lang="he-IL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05400"/>
          </a:xfrm>
        </p:spPr>
        <p:txBody>
          <a:bodyPr>
            <a:normAutofit fontScale="62500" lnSpcReduction="20000"/>
          </a:bodyPr>
          <a:lstStyle/>
          <a:p>
            <a:pPr marL="0" indent="0" algn="r" rtl="1">
              <a:lnSpc>
                <a:spcPct val="120000"/>
              </a:lnSpc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lnSpc>
                <a:spcPct val="120000"/>
              </a:lnSpc>
              <a:buNone/>
            </a:pPr>
            <a:r>
              <a:rPr lang="he-IL" b="1" dirty="0" smtClean="0">
                <a:cs typeface="David" pitchFamily="34" charset="-79"/>
              </a:rPr>
              <a:t>יד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אֵלֶּה רָאשֵׁי בֵית-אֲבֹתָם בְּנֵי רְאוּבֵן בְּכֹר יִשְׂרָאֵל חֲנוֹךְ וּפַלּוּא חֶצְרֹן וְכַרְמִי אֵלֶּה מִשְׁפְּחֹת רְאוּבֵן. </a:t>
            </a:r>
            <a:r>
              <a:rPr lang="he-IL" b="1" dirty="0" smtClean="0">
                <a:cs typeface="David" pitchFamily="34" charset="-79"/>
              </a:rPr>
              <a:t>טו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וּבְנֵי שִׁמְעוֹן יְמוּאֵל וְיָמִין וְאֹהַד וְיָכִין וְצֹחַר וְשָׁאוּל בֶּן-הַכְּנַעֲנִית אֵלֶּה מִשְׁפְּחֹת שִׁמְעוֹן. </a:t>
            </a:r>
            <a:r>
              <a:rPr lang="he-IL" b="1" dirty="0" smtClean="0">
                <a:cs typeface="David" pitchFamily="34" charset="-79"/>
              </a:rPr>
              <a:t>טז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וְאֵלֶּה שְׁמוֹת בְּנֵי-לֵוִי לְתֹלְדֹתָם גֵּרְשׁוֹן וּקְהָת וּמְרָרִי וּשְׁנֵי חַיֵּי לֵוִי שֶׁבַע וּשְׁלֹשִׁים וּמְאַת שָׁנָה. </a:t>
            </a:r>
            <a:r>
              <a:rPr lang="he-IL" b="1" dirty="0" smtClean="0">
                <a:cs typeface="David" pitchFamily="34" charset="-79"/>
              </a:rPr>
              <a:t>יז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בְּנֵי גֵרְשׁוֹן לִבְנִי וְשִׁמְעִי לְמִשְׁפְּחֹתָם. </a:t>
            </a: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וּבְנֵי קְהָת עַמְרָם וְיִצְהָר וְחֶבְרוֹן וְעֻזִּיאֵל וּשְׁנֵי חַיֵּי קְהָת שָׁלֹשׁ וּשְׁלֹשִׁים וּמְאַת שָׁנָה. </a:t>
            </a:r>
            <a:r>
              <a:rPr lang="he-IL" b="1" dirty="0">
                <a:cs typeface="David" pitchFamily="34" charset="-79"/>
              </a:rPr>
              <a:t>יט</a:t>
            </a:r>
            <a:r>
              <a:rPr lang="he-IL" dirty="0">
                <a:cs typeface="David" pitchFamily="34" charset="-79"/>
              </a:rPr>
              <a:t> וּבְנֵי מְרָרִי מַחְלִי וּמוּשִׁי אֵלֶּה מִשְׁפְּחֹת הַלֵּוִי לְתֹלְדֹתָם. </a:t>
            </a:r>
            <a:r>
              <a:rPr lang="he-IL" b="1" dirty="0">
                <a:cs typeface="David" pitchFamily="34" charset="-79"/>
              </a:rPr>
              <a:t>כ</a:t>
            </a:r>
            <a:r>
              <a:rPr lang="he-IL" dirty="0">
                <a:cs typeface="David" pitchFamily="34" charset="-79"/>
              </a:rPr>
              <a:t> וַיִּקַּח עַמְרָם אֶת-יוֹכֶבֶד דֹּדָתוֹ לוֹ לְאִשָּׁה וַתֵּלֶד לוֹ אֶת-אַהֲרֹן וְאֶת-מֹשֶׁה וּשְׁנֵי חַיֵּי עַמְרָם שֶׁבַע וּשְׁלֹשִׁים וּמְאַת שָׁנָה. </a:t>
            </a:r>
            <a:r>
              <a:rPr lang="he-IL" b="1" dirty="0">
                <a:cs typeface="David" pitchFamily="34" charset="-79"/>
              </a:rPr>
              <a:t>כא</a:t>
            </a:r>
            <a:r>
              <a:rPr lang="he-IL" dirty="0">
                <a:cs typeface="David" pitchFamily="34" charset="-79"/>
              </a:rPr>
              <a:t> וּבְנֵי יִצְהָר קֹרַח וָנֶפֶג וְזִכְרִי. </a:t>
            </a:r>
            <a:r>
              <a:rPr lang="he-IL" b="1" dirty="0">
                <a:cs typeface="David" pitchFamily="34" charset="-79"/>
              </a:rPr>
              <a:t>כב</a:t>
            </a:r>
            <a:r>
              <a:rPr lang="he-IL" dirty="0">
                <a:cs typeface="David" pitchFamily="34" charset="-79"/>
              </a:rPr>
              <a:t> וּבְנֵי עֻזִּיאֵל מִישָׁאֵל וְאֶלְצָפָן וְסִתְרִי. </a:t>
            </a:r>
            <a:r>
              <a:rPr lang="he-IL" b="1" dirty="0">
                <a:cs typeface="David" pitchFamily="34" charset="-79"/>
              </a:rPr>
              <a:t>כג</a:t>
            </a:r>
            <a:r>
              <a:rPr lang="he-IL" dirty="0">
                <a:cs typeface="David" pitchFamily="34" charset="-79"/>
              </a:rPr>
              <a:t> וַיִּקַּח אַהֲרֹן אֶת-אֱלִישֶׁבַע בַּת-עַמִּינָדָב אֲחוֹת נַחְשׁוֹן לוֹ לְאִשָּׁה וַתֵּלֶד לוֹ אֶת-נָדָב וְאֶת-אֲבִיהוּא אֶת-אֶלְעָזָר וְאֶת-אִיתָמָר. </a:t>
            </a:r>
            <a:r>
              <a:rPr lang="he-IL" b="1" dirty="0">
                <a:cs typeface="David" pitchFamily="34" charset="-79"/>
              </a:rPr>
              <a:t>כד</a:t>
            </a:r>
            <a:r>
              <a:rPr lang="he-IL" dirty="0">
                <a:cs typeface="David" pitchFamily="34" charset="-79"/>
              </a:rPr>
              <a:t> וּבְנֵי קֹרַח אַסִּיר וְאֶלְקָנָה וַאֲבִיאָסָף אֵלֶּה מִשְׁפְּחֹת הַקָּרְחִי. </a:t>
            </a:r>
            <a:r>
              <a:rPr lang="he-IL" b="1" dirty="0">
                <a:cs typeface="David" pitchFamily="34" charset="-79"/>
              </a:rPr>
              <a:t>כה</a:t>
            </a:r>
            <a:r>
              <a:rPr lang="he-IL" dirty="0">
                <a:cs typeface="David" pitchFamily="34" charset="-79"/>
              </a:rPr>
              <a:t> וְאֶלְעָזָר בֶּן-אַהֲרֹן לָקַח-לוֹ מִבְּנוֹת פּוּטִיאֵל לוֹ לְאִשָּׁה וַתֵּלֶד לוֹ אֶת-פִּינְחָס אֵלֶּה רָאשֵׁי אֲבוֹת הַלְוִיִּם לְמִשְׁפְּחֹתָם. </a:t>
            </a:r>
            <a:r>
              <a:rPr lang="he-IL" b="1" dirty="0">
                <a:cs typeface="David" pitchFamily="34" charset="-79"/>
              </a:rPr>
              <a:t>כו</a:t>
            </a:r>
            <a:r>
              <a:rPr lang="he-IL" dirty="0">
                <a:cs typeface="David" pitchFamily="34" charset="-79"/>
              </a:rPr>
              <a:t> הוּא אַהֲרֹן וּמֹשֶׁה אֲשֶׁר אָמַר יְהוָה לָהֶם הוֹצִיאוּ אֶת-בְּנֵי יִשְׂרָאֵל מֵאֶרֶץ מִצְרַיִם עַל-צִבְאֹתָם. </a:t>
            </a:r>
            <a:r>
              <a:rPr lang="he-IL" b="1" dirty="0">
                <a:cs typeface="David" pitchFamily="34" charset="-79"/>
              </a:rPr>
              <a:t>כז</a:t>
            </a:r>
            <a:r>
              <a:rPr lang="he-IL" dirty="0">
                <a:cs typeface="David" pitchFamily="34" charset="-79"/>
              </a:rPr>
              <a:t> הֵם הַמְדַבְּרִים אֶל-פַּרְעֹה מֶלֶךְ-מִצְרַיִם לְהוֹצִיא אֶת-בְּנֵי-יִשְׂרָאֵל מִמִּצְרָיִם הוּא מֹשֶׁה וְאַהֲרֹן. </a:t>
            </a:r>
            <a:r>
              <a:rPr lang="he-IL" b="1" dirty="0" smtClean="0">
                <a:cs typeface="David" pitchFamily="34" charset="-79"/>
              </a:rPr>
              <a:t>כח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וַיְהִי בְּיוֹם דִּבֶּר יְהוָה אֶל-מֹשֶׁה בְּאֶרֶץ מִצְרָיִם. </a:t>
            </a:r>
          </a:p>
        </p:txBody>
      </p:sp>
    </p:spTree>
    <p:extLst>
      <p:ext uri="{BB962C8B-B14F-4D97-AF65-F5344CB8AC3E}">
        <p14:creationId xmlns:p14="http://schemas.microsoft.com/office/powerpoint/2010/main" val="399912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going to Pharaoh?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כט</a:t>
            </a:r>
            <a:r>
              <a:rPr lang="he-IL" dirty="0">
                <a:cs typeface="David" pitchFamily="34" charset="-79"/>
              </a:rPr>
              <a:t> וַיְדַבֵּר יְהוָה אֶל-מֹשֶׁה לֵּאמֹר אֲנִי יְהוָה דַּבֵּר אֶל-פַּרְעֹה מֶלֶךְ מִצְרַיִם אֵת כָּל-אֲשֶׁר אֲנִי דֹּבֵר אֵלֶיךָ.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ל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וַיֹּאמֶר מֹשֶׁה לִפְנֵי יְהוָה הֵן אֲנִי עֲרַל שְׂפָתַיִם וְאֵיךְ יִשְׁמַע אֵלַי פַּרְעֹה.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From here, Moshe is going to Pharaoh alone.</a:t>
            </a:r>
            <a:endParaRPr lang="en-US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en-GB" b="1" dirty="0">
                <a:cs typeface="David" pitchFamily="34" charset="-79"/>
              </a:rPr>
              <a:t> 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שמות ז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א</a:t>
            </a:r>
            <a:r>
              <a:rPr lang="he-IL" dirty="0">
                <a:cs typeface="David" pitchFamily="34" charset="-79"/>
              </a:rPr>
              <a:t> וַיֹּאמֶר יְהוָה אֶל-מֹשֶׁה רְאֵה נְתַתִּיךָ אֱלֹהִים לְפַרְעֹה וְאַהֲרֹן אָחִיךָ יִהְיֶה נְבִיאֶךָ.</a:t>
            </a:r>
            <a:endParaRPr lang="en-US" dirty="0">
              <a:cs typeface="David" pitchFamily="34" charset="-79"/>
            </a:endParaRPr>
          </a:p>
          <a:p>
            <a:pPr marL="0" indent="0" algn="ctr" rtl="1">
              <a:buNone/>
            </a:pPr>
            <a:r>
              <a:rPr lang="en-GB" b="1" dirty="0" err="1">
                <a:solidFill>
                  <a:schemeClr val="accent4"/>
                </a:solidFill>
                <a:cs typeface="David" pitchFamily="34" charset="-79"/>
              </a:rPr>
              <a:t>Aharon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 will be Moshe's Navi.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ב</a:t>
            </a:r>
            <a:r>
              <a:rPr lang="he-IL" dirty="0">
                <a:cs typeface="David" pitchFamily="34" charset="-79"/>
              </a:rPr>
              <a:t> אַתָּה תְדַבֵּר אֵת כָּל-אֲשֶׁר אֲצַוֶּךָּ וְאַהֲרֹן אָחִיךָ יְדַבֵּר אֶל-פַּרְעֹה וְשִׁלַּח אֶת-בְּנֵי-יִשְׂרָאֵל מֵאַרְצוֹ. </a:t>
            </a: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Definition of a navi: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G-d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wants Moshe to speak to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Pharaoh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. He says that </a:t>
            </a:r>
            <a:r>
              <a:rPr lang="en-GB" b="1" dirty="0" smtClean="0">
                <a:solidFill>
                  <a:schemeClr val="accent4"/>
                </a:solidFill>
                <a:cs typeface="David" pitchFamily="34" charset="-79"/>
              </a:rPr>
              <a:t>Pharaoh </a:t>
            </a:r>
            <a:r>
              <a:rPr lang="en-GB" b="1" dirty="0">
                <a:solidFill>
                  <a:schemeClr val="accent4"/>
                </a:solidFill>
                <a:cs typeface="David" pitchFamily="34" charset="-79"/>
              </a:rPr>
              <a:t>won't understand him so he needs a spokesperson. </a:t>
            </a:r>
            <a:endParaRPr lang="en-US" b="1" dirty="0">
              <a:solidFill>
                <a:schemeClr val="accent4"/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863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Navi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>
                <a:solidFill>
                  <a:schemeClr val="accent2"/>
                </a:solidFill>
                <a:cs typeface="David" pitchFamily="34" charset="-79"/>
              </a:rPr>
              <a:t>A Navi understands the information received and can transmit it in a way that is understood by the recipient.</a:t>
            </a:r>
            <a:endParaRPr lang="en-US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en-GB" dirty="0">
                <a:cs typeface="David" pitchFamily="34" charset="-79"/>
              </a:rPr>
              <a:t> </a:t>
            </a:r>
            <a:endParaRPr lang="he-IL" dirty="0">
              <a:cs typeface="David" pitchFamily="34" charset="-79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47358358"/>
              </p:ext>
            </p:extLst>
          </p:nvPr>
        </p:nvGraphicFramePr>
        <p:xfrm>
          <a:off x="228600" y="2743200"/>
          <a:ext cx="4419600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77458406"/>
              </p:ext>
            </p:extLst>
          </p:nvPr>
        </p:nvGraphicFramePr>
        <p:xfrm>
          <a:off x="5715000" y="2743200"/>
          <a:ext cx="28194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69631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2CCCD0-A1CD-4A75-8CE8-B55AD09026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C02CCCD0-A1CD-4A75-8CE8-B55AD09026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121709E-ADFD-48B7-B681-BC5E1CC310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C121709E-ADFD-48B7-B681-BC5E1CC310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77D6EE-0D38-4348-9946-B781A7C2C3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A577D6EE-0D38-4348-9946-B781A7C2C3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47DE4A0-2DEB-4208-8DCE-95FD84EF8E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C47DE4A0-2DEB-4208-8DCE-95FD84EF8E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34984E-1903-4A89-A664-E7B0FB70BFA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9934984E-1903-4A89-A664-E7B0FB70BFA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62527EA-9E03-4F84-9887-BA14F5A5D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A62527EA-9E03-4F84-9887-BA14F5A5D6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4959BA7-BC31-48F5-AFE2-F26754C352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8" dur="500"/>
                                        <p:tgtEl>
                                          <p:spTgt spid="5">
                                            <p:graphicEl>
                                              <a:dgm id="{F4959BA7-BC31-48F5-AFE2-F26754C352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7FBA29A-E115-4E75-AF35-A727985339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1" dur="500"/>
                                        <p:tgtEl>
                                          <p:spTgt spid="5">
                                            <p:graphicEl>
                                              <a:dgm id="{B7FBA29A-E115-4E75-AF35-A727985339C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736A4D-B3B0-48B0-9AF0-A2AF263424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graphicEl>
                                              <a:dgm id="{71736A4D-B3B0-48B0-9AF0-A2AF263424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B556E9-FFD3-440D-A145-AC1888AEFB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9" dur="500"/>
                                        <p:tgtEl>
                                          <p:spTgt spid="5">
                                            <p:graphicEl>
                                              <a:dgm id="{24B556E9-FFD3-440D-A145-AC1888AEFB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5" grpId="0">
        <p:bldSub>
          <a:bldDgm bld="one"/>
        </p:bldSub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ז</a:t>
            </a:r>
            <a:b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Hashem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prepares Moshe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76800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ג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וַאֲנִי אַקְשֶׁה אֶת-לֵב פַּרְעֹה וְהִרְבֵּיתִי אֶת-אֹתֹתַי וְאֶת-מוֹפְתַי בְּאֶרֶץ מִצְרָיִם.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US" dirty="0">
              <a:cs typeface="David" pitchFamily="34" charset="-79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accent2"/>
                </a:solidFill>
                <a:cs typeface="David" pitchFamily="34" charset="-79"/>
              </a:rPr>
              <a:t>Now, G-d </a:t>
            </a:r>
            <a:r>
              <a:rPr lang="en-GB" dirty="0">
                <a:solidFill>
                  <a:schemeClr val="accent2"/>
                </a:solidFill>
                <a:cs typeface="David" pitchFamily="34" charset="-79"/>
              </a:rPr>
              <a:t>tells Moshe now that </a:t>
            </a:r>
            <a:r>
              <a:rPr lang="en-GB" dirty="0" smtClean="0">
                <a:solidFill>
                  <a:schemeClr val="accent2"/>
                </a:solidFill>
                <a:cs typeface="David" pitchFamily="34" charset="-79"/>
              </a:rPr>
              <a:t>Pharaoh </a:t>
            </a:r>
            <a:r>
              <a:rPr lang="en-GB" dirty="0">
                <a:solidFill>
                  <a:schemeClr val="accent2"/>
                </a:solidFill>
                <a:cs typeface="David" pitchFamily="34" charset="-79"/>
              </a:rPr>
              <a:t>will say no. </a:t>
            </a:r>
            <a:endParaRPr lang="en-GB" dirty="0" smtClean="0">
              <a:solidFill>
                <a:schemeClr val="accent2"/>
              </a:solidFill>
              <a:cs typeface="David" pitchFamily="34" charset="-79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accent3"/>
                </a:solidFill>
                <a:cs typeface="David" pitchFamily="34" charset="-79"/>
              </a:rPr>
              <a:t>Why</a:t>
            </a:r>
            <a:r>
              <a:rPr lang="en-GB" dirty="0">
                <a:solidFill>
                  <a:schemeClr val="accent3"/>
                </a:solidFill>
                <a:cs typeface="David" pitchFamily="34" charset="-79"/>
              </a:rPr>
              <a:t>? </a:t>
            </a:r>
            <a:endParaRPr lang="en-GB" dirty="0" smtClean="0">
              <a:solidFill>
                <a:schemeClr val="accent3"/>
              </a:solidFill>
              <a:cs typeface="David" pitchFamily="34" charset="-79"/>
            </a:endParaRPr>
          </a:p>
          <a:p>
            <a:r>
              <a:rPr lang="en-GB" dirty="0" smtClean="0">
                <a:solidFill>
                  <a:schemeClr val="accent4"/>
                </a:solidFill>
                <a:cs typeface="David" pitchFamily="34" charset="-79"/>
              </a:rPr>
              <a:t>He needs to build it up. </a:t>
            </a:r>
          </a:p>
          <a:p>
            <a:r>
              <a:rPr lang="en-GB" dirty="0" smtClean="0">
                <a:solidFill>
                  <a:schemeClr val="accent4"/>
                </a:solidFill>
                <a:cs typeface="David" pitchFamily="34" charset="-79"/>
              </a:rPr>
              <a:t>He needs all of Egypt to kick them out. </a:t>
            </a:r>
          </a:p>
          <a:p>
            <a:r>
              <a:rPr lang="en-GB" dirty="0" smtClean="0">
                <a:solidFill>
                  <a:schemeClr val="accent4"/>
                </a:solidFill>
                <a:cs typeface="David" pitchFamily="34" charset="-79"/>
              </a:rPr>
              <a:t>He needs Am Yisrael to be impressed.</a:t>
            </a:r>
            <a:endParaRPr lang="en-US" dirty="0" smtClean="0">
              <a:solidFill>
                <a:schemeClr val="accent4"/>
              </a:solidFill>
              <a:cs typeface="David" pitchFamily="34" charset="-79"/>
            </a:endParaRP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742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טו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334000"/>
          </a:xfrm>
        </p:spPr>
        <p:txBody>
          <a:bodyPr>
            <a:normAutofit fontScale="775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כב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וַיַּסַּע מֹשֶׁה אֶת-יִשְׂרָאֵל מִיַּם-סוּף וַיֵּצְאוּ אֶל-מִדְבַּר-שׁוּר וַיֵּלְכוּ שְׁלֹשֶׁת-יָמִים בַּמִּדְבָּר וְלֹא-מָצְאוּ מָיִם. </a:t>
            </a:r>
            <a:r>
              <a:rPr lang="he-IL" b="1" dirty="0">
                <a:cs typeface="David" pitchFamily="34" charset="-79"/>
              </a:rPr>
              <a:t>כג</a:t>
            </a:r>
            <a:r>
              <a:rPr lang="he-IL" dirty="0">
                <a:cs typeface="David" pitchFamily="34" charset="-79"/>
              </a:rPr>
              <a:t> וַיָּבֹאוּ מָרָתָה וְלֹא יָכְלוּ לִשְׁתֹּת מַיִם מִמָּרָה כִּי מָרִים הֵם עַל-כֵּן קָרָא-שְׁמָהּ מָרָה. </a:t>
            </a:r>
            <a:r>
              <a:rPr lang="he-IL" b="1" dirty="0">
                <a:cs typeface="David" pitchFamily="34" charset="-79"/>
              </a:rPr>
              <a:t>כד</a:t>
            </a:r>
            <a:r>
              <a:rPr lang="he-IL" dirty="0">
                <a:cs typeface="David" pitchFamily="34" charset="-79"/>
              </a:rPr>
              <a:t> וַיִּלֹּנוּ הָעָם עַל-מֹשֶׁה לֵּאמֹר מַה-נִּשְׁתֶּה. </a:t>
            </a:r>
            <a:r>
              <a:rPr lang="he-IL" b="1" dirty="0">
                <a:cs typeface="David" pitchFamily="34" charset="-79"/>
              </a:rPr>
              <a:t>כה</a:t>
            </a:r>
            <a:r>
              <a:rPr lang="he-IL" dirty="0">
                <a:cs typeface="David" pitchFamily="34" charset="-79"/>
              </a:rPr>
              <a:t> וַיִּצְעַק אֶל-יְהוָה וַיּוֹרֵהוּ יְהוָה עֵץ וַיַּשְׁלֵךְ אֶל-הַמַּיִם וַיִּמְתְּקוּ הַמָּיִם שָׁם שָׂם לוֹ חֹק וּמִשְׁפָּט וְשָׁם נִסָּהוּ. </a:t>
            </a:r>
            <a:endParaRPr lang="en-US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cs typeface="David" pitchFamily="34" charset="-79"/>
              </a:rPr>
              <a:t>כו</a:t>
            </a:r>
            <a:r>
              <a:rPr lang="he-IL" dirty="0">
                <a:cs typeface="David" pitchFamily="34" charset="-79"/>
              </a:rPr>
              <a:t> וַיֹּאמֶר </a:t>
            </a:r>
            <a:r>
              <a:rPr lang="he-IL" b="1" dirty="0">
                <a:solidFill>
                  <a:schemeClr val="accent3"/>
                </a:solidFill>
                <a:cs typeface="David" pitchFamily="34" charset="-79"/>
              </a:rPr>
              <a:t>אִם-שָׁמוֹעַ תִּשְׁמַע </a:t>
            </a:r>
            <a:r>
              <a:rPr lang="he-IL" dirty="0">
                <a:cs typeface="David" pitchFamily="34" charset="-79"/>
              </a:rPr>
              <a:t>לְקוֹל יְהוָה אֱלֹהֶיךָ וְהַיָּשָׁר בְּעֵינָיו תַּעֲשֶׂה וְהַאֲזַנְתָּ לְמִצְו‍ֹתָיו וְשָׁמַרְתָּ כָּל-חֻקָּיו כָּל-הַמַּחֲלָה אֲשֶׁר-שַׂמְתִּי בְמִצְרַיִם לֹא-אָשִׂים עָלֶיךָ כִּי אֲנִי יְהוָה רֹפְאֶךָ. </a:t>
            </a:r>
            <a:endParaRPr lang="en-US" dirty="0">
              <a:cs typeface="David" pitchFamily="34" charset="-79"/>
            </a:endParaRPr>
          </a:p>
          <a:p>
            <a:pPr marL="0" indent="0" algn="r">
              <a:buNone/>
            </a:pPr>
            <a:endParaRPr lang="en-GB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If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you are willing to obey me and do what is right then all the afflictions of Egypt I 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will not </a:t>
            </a:r>
            <a:r>
              <a:rPr lang="en-GB" b="1" dirty="0">
                <a:solidFill>
                  <a:schemeClr val="accent3"/>
                </a:solidFill>
                <a:cs typeface="David" pitchFamily="34" charset="-79"/>
              </a:rPr>
              <a:t>put on you</a:t>
            </a: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.</a:t>
            </a: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3"/>
                </a:solidFill>
                <a:cs typeface="David" pitchFamily="34" charset="-79"/>
              </a:rPr>
              <a:t>Obeying G-d is what brought us out of Egypt.</a:t>
            </a:r>
          </a:p>
          <a:p>
            <a:pPr marL="0" indent="0" algn="ctr">
              <a:buNone/>
            </a:pPr>
            <a:endParaRPr lang="en-GB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There is a long educational process before Am Yisrael </a:t>
            </a:r>
            <a:r>
              <a:rPr lang="en-GB" b="1" dirty="0">
                <a:solidFill>
                  <a:schemeClr val="accent2"/>
                </a:solidFill>
                <a:cs typeface="David" pitchFamily="34" charset="-79"/>
              </a:rPr>
              <a:t>can answer </a:t>
            </a:r>
            <a:r>
              <a:rPr lang="he-IL" b="1" dirty="0" smtClean="0">
                <a:solidFill>
                  <a:schemeClr val="accent2"/>
                </a:solidFill>
                <a:cs typeface="David" pitchFamily="34" charset="-79"/>
              </a:rPr>
              <a:t>נעשה ונשמע</a:t>
            </a:r>
            <a:r>
              <a:rPr lang="en-GB" b="1" dirty="0" smtClean="0">
                <a:solidFill>
                  <a:schemeClr val="accent2"/>
                </a:solidFill>
                <a:cs typeface="David" pitchFamily="34" charset="-79"/>
              </a:rPr>
              <a:t>. </a:t>
            </a:r>
            <a:endParaRPr lang="en-US" b="1" dirty="0">
              <a:solidFill>
                <a:schemeClr val="accent2"/>
              </a:solidFill>
              <a:cs typeface="David" pitchFamily="34" charset="-79"/>
            </a:endParaRPr>
          </a:p>
          <a:p>
            <a:pPr marL="0" indent="0" algn="r">
              <a:buNone/>
            </a:pPr>
            <a:endParaRPr lang="he-IL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5392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he-I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יב</a:t>
            </a:r>
            <a:br>
              <a:rPr lang="he-IL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Evening to Remember</a:t>
            </a:r>
            <a:endParaRPr lang="he-IL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>
            <a:noAutofit/>
          </a:bodyPr>
          <a:lstStyle/>
          <a:p>
            <a:r>
              <a:rPr lang="en-GB" sz="2000" dirty="0" smtClean="0">
                <a:solidFill>
                  <a:schemeClr val="accent5"/>
                </a:solidFill>
              </a:rPr>
              <a:t>There </a:t>
            </a:r>
            <a:r>
              <a:rPr lang="en-GB" sz="2000" dirty="0">
                <a:solidFill>
                  <a:schemeClr val="accent5"/>
                </a:solidFill>
              </a:rPr>
              <a:t>needs to be preparation before to make it into an </a:t>
            </a:r>
            <a:r>
              <a:rPr lang="en-GB" sz="2000" dirty="0" smtClean="0">
                <a:solidFill>
                  <a:schemeClr val="accent5"/>
                </a:solidFill>
              </a:rPr>
              <a:t>evening to remember. </a:t>
            </a:r>
          </a:p>
          <a:p>
            <a:r>
              <a:rPr lang="en-GB" sz="2000" dirty="0" smtClean="0">
                <a:solidFill>
                  <a:schemeClr val="accent4"/>
                </a:solidFill>
              </a:rPr>
              <a:t>People </a:t>
            </a:r>
            <a:r>
              <a:rPr lang="en-GB" sz="2000" dirty="0">
                <a:solidFill>
                  <a:schemeClr val="accent4"/>
                </a:solidFill>
              </a:rPr>
              <a:t>need to be </a:t>
            </a:r>
            <a:r>
              <a:rPr lang="en-GB" sz="2000" dirty="0" smtClean="0">
                <a:solidFill>
                  <a:schemeClr val="accent4"/>
                </a:solidFill>
              </a:rPr>
              <a:t>invited, they should dress properly, and they should come eagerly </a:t>
            </a:r>
            <a:r>
              <a:rPr lang="en-GB" sz="2000" dirty="0">
                <a:solidFill>
                  <a:schemeClr val="accent4"/>
                </a:solidFill>
              </a:rPr>
              <a:t>– </a:t>
            </a:r>
            <a:r>
              <a:rPr lang="he-IL" sz="2000" dirty="0" smtClean="0">
                <a:solidFill>
                  <a:schemeClr val="accent4"/>
                </a:solidFill>
              </a:rPr>
              <a:t>חפזון</a:t>
            </a:r>
            <a:r>
              <a:rPr lang="en-GB" sz="2000" dirty="0" smtClean="0">
                <a:solidFill>
                  <a:schemeClr val="accent4"/>
                </a:solidFill>
              </a:rPr>
              <a:t>. </a:t>
            </a:r>
          </a:p>
          <a:p>
            <a:r>
              <a:rPr lang="en-GB" sz="2000" dirty="0" smtClean="0">
                <a:solidFill>
                  <a:schemeClr val="accent5"/>
                </a:solidFill>
              </a:rPr>
              <a:t>Food </a:t>
            </a:r>
            <a:r>
              <a:rPr lang="en-GB" sz="2000" dirty="0">
                <a:solidFill>
                  <a:schemeClr val="accent5"/>
                </a:solidFill>
              </a:rPr>
              <a:t>needs to be symbolic of things you are </a:t>
            </a:r>
            <a:r>
              <a:rPr lang="en-GB" sz="2000" dirty="0" smtClean="0">
                <a:solidFill>
                  <a:schemeClr val="accent5"/>
                </a:solidFill>
              </a:rPr>
              <a:t>remembering. The meal in anti-Egypt.</a:t>
            </a:r>
            <a:endParaRPr lang="en-US" sz="2000" dirty="0">
              <a:solidFill>
                <a:schemeClr val="accent5"/>
              </a:solidFill>
            </a:endParaRPr>
          </a:p>
          <a:p>
            <a:r>
              <a:rPr lang="en-GB" sz="2000" dirty="0" smtClean="0">
                <a:solidFill>
                  <a:schemeClr val="accent4"/>
                </a:solidFill>
              </a:rPr>
              <a:t>Meat –gives </a:t>
            </a:r>
            <a:r>
              <a:rPr lang="en-GB" sz="2000" dirty="0" err="1" smtClean="0">
                <a:solidFill>
                  <a:schemeClr val="accent4"/>
                </a:solidFill>
              </a:rPr>
              <a:t>kavod</a:t>
            </a:r>
            <a:r>
              <a:rPr lang="en-GB" sz="2000" dirty="0" smtClean="0">
                <a:solidFill>
                  <a:schemeClr val="accent4"/>
                </a:solidFill>
              </a:rPr>
              <a:t> to the meal. We take </a:t>
            </a:r>
            <a:r>
              <a:rPr lang="en-GB" sz="2000" dirty="0">
                <a:solidFill>
                  <a:schemeClr val="accent4"/>
                </a:solidFill>
              </a:rPr>
              <a:t>something that is an Egyptian god, kill it and roast it in public. </a:t>
            </a:r>
            <a:endParaRPr lang="en-GB" sz="2000" dirty="0" smtClean="0">
              <a:solidFill>
                <a:schemeClr val="accent4"/>
              </a:solidFill>
            </a:endParaRPr>
          </a:p>
          <a:p>
            <a:r>
              <a:rPr lang="en-GB" sz="2000" dirty="0" smtClean="0">
                <a:solidFill>
                  <a:schemeClr val="accent5"/>
                </a:solidFill>
              </a:rPr>
              <a:t>Bread makes it into a meal. Egyptians invented baking and fermentation process, so </a:t>
            </a:r>
            <a:r>
              <a:rPr lang="en-GB" sz="2000" dirty="0" err="1" smtClean="0">
                <a:solidFill>
                  <a:schemeClr val="accent5"/>
                </a:solidFill>
              </a:rPr>
              <a:t>chametz</a:t>
            </a:r>
            <a:r>
              <a:rPr lang="en-GB" sz="2000" dirty="0" smtClean="0">
                <a:solidFill>
                  <a:schemeClr val="accent5"/>
                </a:solidFill>
              </a:rPr>
              <a:t> is a symbol of Egypt. We have </a:t>
            </a:r>
            <a:r>
              <a:rPr lang="en-GB" sz="2000" dirty="0" err="1" smtClean="0">
                <a:solidFill>
                  <a:schemeClr val="accent5"/>
                </a:solidFill>
              </a:rPr>
              <a:t>matza</a:t>
            </a:r>
            <a:r>
              <a:rPr lang="en-GB" sz="2000" dirty="0" smtClean="0">
                <a:solidFill>
                  <a:schemeClr val="accent5"/>
                </a:solidFill>
              </a:rPr>
              <a:t> and therefore avoid </a:t>
            </a:r>
            <a:r>
              <a:rPr lang="en-GB" sz="2000" dirty="0" err="1" smtClean="0">
                <a:solidFill>
                  <a:schemeClr val="accent5"/>
                </a:solidFill>
              </a:rPr>
              <a:t>chametz</a:t>
            </a:r>
            <a:r>
              <a:rPr lang="en-GB" sz="2000" dirty="0" smtClean="0">
                <a:solidFill>
                  <a:schemeClr val="accent5"/>
                </a:solidFill>
              </a:rPr>
              <a:t>.</a:t>
            </a:r>
          </a:p>
          <a:p>
            <a:r>
              <a:rPr lang="en-GB" sz="2000" dirty="0" smtClean="0">
                <a:solidFill>
                  <a:schemeClr val="accent4"/>
                </a:solidFill>
              </a:rPr>
              <a:t>The </a:t>
            </a:r>
            <a:r>
              <a:rPr lang="en-GB" sz="2000" dirty="0" err="1">
                <a:solidFill>
                  <a:schemeClr val="accent4"/>
                </a:solidFill>
              </a:rPr>
              <a:t>maror</a:t>
            </a:r>
            <a:r>
              <a:rPr lang="en-GB" sz="2000" dirty="0">
                <a:solidFill>
                  <a:schemeClr val="accent4"/>
                </a:solidFill>
              </a:rPr>
              <a:t> </a:t>
            </a:r>
            <a:r>
              <a:rPr lang="en-GB" sz="2000" dirty="0" smtClean="0">
                <a:solidFill>
                  <a:schemeClr val="accent4"/>
                </a:solidFill>
              </a:rPr>
              <a:t>reminds us of </a:t>
            </a:r>
            <a:r>
              <a:rPr lang="en-GB" sz="2000" dirty="0">
                <a:solidFill>
                  <a:schemeClr val="accent4"/>
                </a:solidFill>
              </a:rPr>
              <a:t>the slavery.</a:t>
            </a:r>
            <a:endParaRPr lang="en-US" sz="2000" dirty="0">
              <a:solidFill>
                <a:schemeClr val="accent4"/>
              </a:solidFill>
            </a:endParaRPr>
          </a:p>
          <a:p>
            <a:r>
              <a:rPr lang="en-GB" sz="2000" dirty="0" smtClean="0">
                <a:solidFill>
                  <a:schemeClr val="accent5"/>
                </a:solidFill>
              </a:rPr>
              <a:t>On Pesach the main </a:t>
            </a:r>
            <a:r>
              <a:rPr lang="en-GB" sz="2000" dirty="0">
                <a:solidFill>
                  <a:schemeClr val="accent5"/>
                </a:solidFill>
              </a:rPr>
              <a:t>commandment is not owning </a:t>
            </a:r>
            <a:r>
              <a:rPr lang="en-GB" sz="2000" dirty="0" err="1" smtClean="0">
                <a:solidFill>
                  <a:schemeClr val="accent5"/>
                </a:solidFill>
              </a:rPr>
              <a:t>chametz</a:t>
            </a:r>
            <a:r>
              <a:rPr lang="en-GB" sz="2000" dirty="0">
                <a:solidFill>
                  <a:schemeClr val="accent5"/>
                </a:solidFill>
              </a:rPr>
              <a:t> </a:t>
            </a:r>
            <a:r>
              <a:rPr lang="en-GB" sz="2000" dirty="0" smtClean="0">
                <a:solidFill>
                  <a:schemeClr val="accent5"/>
                </a:solidFill>
              </a:rPr>
              <a:t>and we treat it like idol worship. </a:t>
            </a:r>
            <a:r>
              <a:rPr lang="en-GB" sz="2000" dirty="0">
                <a:solidFill>
                  <a:schemeClr val="accent5"/>
                </a:solidFill>
              </a:rPr>
              <a:t>We need to remember to be worthy of leaving </a:t>
            </a:r>
            <a:r>
              <a:rPr lang="en-GB" sz="2000" dirty="0" smtClean="0">
                <a:solidFill>
                  <a:schemeClr val="accent5"/>
                </a:solidFill>
              </a:rPr>
              <a:t>Egypt. </a:t>
            </a:r>
          </a:p>
          <a:p>
            <a:r>
              <a:rPr lang="en-GB" sz="2000" dirty="0" smtClean="0">
                <a:solidFill>
                  <a:schemeClr val="accent4"/>
                </a:solidFill>
              </a:rPr>
              <a:t>G-d was hoping they’d be </a:t>
            </a:r>
            <a:r>
              <a:rPr lang="en-GB" sz="2000" dirty="0">
                <a:solidFill>
                  <a:schemeClr val="accent4"/>
                </a:solidFill>
              </a:rPr>
              <a:t>ready before </a:t>
            </a:r>
            <a:r>
              <a:rPr lang="en-GB" sz="2000" dirty="0" smtClean="0">
                <a:solidFill>
                  <a:schemeClr val="accent4"/>
                </a:solidFill>
              </a:rPr>
              <a:t>they left. They </a:t>
            </a:r>
            <a:r>
              <a:rPr lang="en-GB" sz="2000" dirty="0">
                <a:solidFill>
                  <a:schemeClr val="accent4"/>
                </a:solidFill>
              </a:rPr>
              <a:t>weren't so </a:t>
            </a:r>
            <a:r>
              <a:rPr lang="en-GB" sz="2000" dirty="0" smtClean="0">
                <a:solidFill>
                  <a:schemeClr val="accent4"/>
                </a:solidFill>
              </a:rPr>
              <a:t>they </a:t>
            </a:r>
            <a:r>
              <a:rPr lang="en-GB" sz="2000" dirty="0">
                <a:solidFill>
                  <a:schemeClr val="accent4"/>
                </a:solidFill>
              </a:rPr>
              <a:t>got a few commandments before </a:t>
            </a:r>
            <a:r>
              <a:rPr lang="en-GB" sz="2000" dirty="0" smtClean="0">
                <a:solidFill>
                  <a:schemeClr val="accent4"/>
                </a:solidFill>
              </a:rPr>
              <a:t>they left to get </a:t>
            </a:r>
            <a:r>
              <a:rPr lang="en-GB" sz="2000" dirty="0">
                <a:solidFill>
                  <a:schemeClr val="accent4"/>
                </a:solidFill>
              </a:rPr>
              <a:t>them started. </a:t>
            </a:r>
            <a:r>
              <a:rPr lang="en-GB" sz="2000" dirty="0" smtClean="0">
                <a:solidFill>
                  <a:schemeClr val="accent4"/>
                </a:solidFill>
              </a:rPr>
              <a:t> The blood on the doorposts was </a:t>
            </a:r>
            <a:r>
              <a:rPr lang="en-GB" sz="2000" dirty="0">
                <a:solidFill>
                  <a:schemeClr val="accent4"/>
                </a:solidFill>
              </a:rPr>
              <a:t>a sign of readiness to listen to </a:t>
            </a:r>
            <a:r>
              <a:rPr lang="en-GB" sz="2000" dirty="0" smtClean="0">
                <a:solidFill>
                  <a:schemeClr val="accent4"/>
                </a:solidFill>
              </a:rPr>
              <a:t>G-d. Then </a:t>
            </a:r>
            <a:r>
              <a:rPr lang="en-GB" sz="2000" dirty="0">
                <a:solidFill>
                  <a:schemeClr val="accent4"/>
                </a:solidFill>
              </a:rPr>
              <a:t>we needed 7 weeks to get ready for Har </a:t>
            </a:r>
            <a:r>
              <a:rPr lang="en-GB" sz="2000" dirty="0" smtClean="0">
                <a:solidFill>
                  <a:schemeClr val="accent4"/>
                </a:solidFill>
              </a:rPr>
              <a:t>Sinai.  </a:t>
            </a:r>
            <a:endParaRPr lang="en-US" sz="2000" dirty="0">
              <a:solidFill>
                <a:schemeClr val="accent4"/>
              </a:solidFill>
            </a:endParaRPr>
          </a:p>
          <a:p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58711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676400"/>
            <a:ext cx="8229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Moshe's job </a:t>
            </a:r>
            <a:r>
              <a:rPr lang="en-GB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regarding </a:t>
            </a:r>
            <a:r>
              <a:rPr lang="en-GB" sz="4800" b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Bnei</a:t>
            </a:r>
            <a:r>
              <a:rPr lang="en-GB" sz="4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Yisrael</a:t>
            </a:r>
            <a:r>
              <a:rPr lang="en-GB" sz="4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algn="ctr"/>
            <a:endParaRPr lang="en-GB" sz="4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GB" sz="48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he-IL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שמות פרקים ג-ד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7869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14"/>
            <a:ext cx="8229600" cy="747486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Perek </a:t>
            </a:r>
            <a:r>
              <a:rPr lang="en-GB" sz="36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Gimmel</a:t>
            </a:r>
            <a:r>
              <a:rPr lang="en-GB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Which G-d?</a:t>
            </a:r>
            <a:endParaRPr lang="he-IL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6019800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יג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וַיֹּאמֶר מֹשֶׁה אֶל-הָאֱלֹהִים הִנֵּה אָנֹכִי בָא אֶל-בְּנֵי יִשְׂרָאֵל וְאָמַרְתִּי לָהֶם אֱלֹהֵי אֲבוֹתֵיכֶם שְׁלָחַנִי אֲלֵיכֶם וְאָמְרוּ-לִי מַה-שְּׁמוֹ מָה אֹמַר אֲלֵהֶם. </a:t>
            </a:r>
            <a:endParaRPr lang="he-IL" sz="2200" dirty="0" smtClean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The leaders have to accept Moshe as a representative so he can represent them before Pharaoh.</a:t>
            </a:r>
          </a:p>
          <a:p>
            <a:pPr marL="0" indent="0" algn="ctr">
              <a:buNone/>
            </a:pPr>
            <a:r>
              <a:rPr lang="en-GB" sz="2200" dirty="0" smtClean="0">
                <a:solidFill>
                  <a:schemeClr val="accent5">
                    <a:lumMod val="75000"/>
                  </a:schemeClr>
                </a:solidFill>
                <a:cs typeface="David" pitchFamily="34" charset="-79"/>
              </a:rPr>
              <a:t>Moshe assumes they will ask him which name of G-d is sending him.</a:t>
            </a:r>
          </a:p>
          <a:p>
            <a:pPr marL="0" indent="0" algn="ctr">
              <a:buNone/>
            </a:pPr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YHVH = Brit </a:t>
            </a:r>
            <a:r>
              <a:rPr lang="en-GB" sz="2200" b="1" dirty="0" err="1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Bein</a:t>
            </a:r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 </a:t>
            </a:r>
            <a:r>
              <a:rPr lang="en-GB" sz="2200" b="1" dirty="0" err="1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Habtarim</a:t>
            </a:r>
            <a:r>
              <a:rPr lang="en-GB" sz="2200" dirty="0" smtClean="0">
                <a:cs typeface="David" pitchFamily="34" charset="-79"/>
              </a:rPr>
              <a:t>	or 	</a:t>
            </a:r>
            <a:r>
              <a:rPr lang="en-GB" sz="2200" b="1" dirty="0" err="1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Elokim</a:t>
            </a:r>
            <a:r>
              <a:rPr lang="en-GB" sz="2200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  = Brit </a:t>
            </a:r>
            <a:r>
              <a:rPr lang="en-GB" sz="2200" b="1" dirty="0" err="1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MIla</a:t>
            </a:r>
            <a:endParaRPr lang="en-GB" sz="2200" b="1" dirty="0">
              <a:solidFill>
                <a:schemeClr val="accent3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	 (Complete </a:t>
            </a:r>
            <a:r>
              <a:rPr lang="en-GB" sz="2200" b="1" dirty="0" err="1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Geula</a:t>
            </a:r>
            <a:r>
              <a:rPr lang="en-GB" sz="2200" b="1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)</a:t>
            </a:r>
            <a:r>
              <a:rPr lang="en-GB" sz="2200" b="1" dirty="0" smtClean="0">
                <a:cs typeface="David" pitchFamily="34" charset="-79"/>
              </a:rPr>
              <a:t>		</a:t>
            </a:r>
            <a:r>
              <a:rPr lang="en-GB" sz="2200" b="1" dirty="0" smtClean="0">
                <a:solidFill>
                  <a:schemeClr val="accent3">
                    <a:lumMod val="75000"/>
                  </a:schemeClr>
                </a:solidFill>
                <a:cs typeface="David" pitchFamily="34" charset="-79"/>
              </a:rPr>
              <a:t>(Lessening the Workload)</a:t>
            </a:r>
          </a:p>
          <a:p>
            <a:pPr marL="0" indent="0" algn="r" rtl="1">
              <a:buNone/>
            </a:pPr>
            <a:endParaRPr lang="he-IL" sz="2200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יד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וַיֹּאמֶר אֱלֹהִים אֶל-מֹשֶׁה </a:t>
            </a:r>
            <a:r>
              <a:rPr lang="he-IL" sz="2200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אֶהְיֶה אֲשֶׁר אֶהְיֶה </a:t>
            </a:r>
            <a:r>
              <a:rPr lang="he-IL" sz="2200" dirty="0">
                <a:cs typeface="David" pitchFamily="34" charset="-79"/>
              </a:rPr>
              <a:t>וַיֹּאמֶר כֹּה תֹאמַר לִבְנֵי יִשְׂרָאֵל אֶהְיֶה שְׁלָחַנִי אֲלֵיכֶם. </a:t>
            </a:r>
            <a:r>
              <a:rPr lang="he-IL" sz="2200" dirty="0" smtClean="0">
                <a:cs typeface="David" pitchFamily="34" charset="-79"/>
              </a:rPr>
              <a:t>		</a:t>
            </a:r>
            <a:r>
              <a:rPr lang="he-IL" sz="2200" dirty="0" smtClean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(רשב"ם)</a:t>
            </a:r>
            <a:endParaRPr lang="en-US" sz="2200" dirty="0">
              <a:solidFill>
                <a:schemeClr val="accent6">
                  <a:lumMod val="75000"/>
                </a:schemeClr>
              </a:solidFill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טו</a:t>
            </a:r>
            <a:r>
              <a:rPr lang="he-IL" sz="2200" dirty="0">
                <a:cs typeface="David" pitchFamily="34" charset="-79"/>
              </a:rPr>
              <a:t> וַיֹּאמֶר עוֹד אֱלֹהִים אֶל-מֹשֶׁה כֹּה-תֹאמַר אֶל-בְּנֵי יִשְׂרָאֵל </a:t>
            </a:r>
            <a:r>
              <a:rPr lang="he-IL" sz="2200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יְהוָה</a:t>
            </a:r>
            <a:r>
              <a:rPr lang="he-IL" sz="2200" dirty="0">
                <a:cs typeface="David" pitchFamily="34" charset="-79"/>
              </a:rPr>
              <a:t> אֱלֹהֵי אֲבֹתֵיכֶם אֱלֹהֵי אַבְרָהָם אֱלֹהֵי יִצְחָק וֵאלֹהֵי יַעֲקֹב שְׁלָחַנִי אֲלֵיכֶם זֶה-שְּׁמִי לְעֹלָם וְזֶה זִכְרִי לְדֹר דֹּר. </a:t>
            </a:r>
            <a:endParaRPr lang="en-US" sz="2200" dirty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>
                <a:cs typeface="David" pitchFamily="34" charset="-79"/>
              </a:rPr>
              <a:t>טז</a:t>
            </a:r>
            <a:r>
              <a:rPr lang="he-IL" sz="2200" dirty="0">
                <a:cs typeface="David" pitchFamily="34" charset="-79"/>
              </a:rPr>
              <a:t> לֵךְ וְאָסַפְתָּ אֶת-זִקְנֵי יִשְׂרָאֵל וְאָמַרְתָּ אֲלֵהֶם </a:t>
            </a:r>
            <a:r>
              <a:rPr lang="he-IL" sz="2200" b="1" dirty="0">
                <a:solidFill>
                  <a:schemeClr val="accent6">
                    <a:lumMod val="75000"/>
                  </a:schemeClr>
                </a:solidFill>
                <a:cs typeface="David" pitchFamily="34" charset="-79"/>
              </a:rPr>
              <a:t>יְהוָה</a:t>
            </a:r>
            <a:r>
              <a:rPr lang="he-IL" sz="2200" dirty="0">
                <a:cs typeface="David" pitchFamily="34" charset="-79"/>
              </a:rPr>
              <a:t> אֱלֹהֵי אֲבֹתֵיכֶם נִרְאָה אֵלַי אֱלֹהֵי אַבְרָהָם יִצְחָק וְיַעֲקֹב לֵאמֹר פָּקֹד פָּקַדְתִּי אֶתְכֶם וְאֶת-הֶעָשׂוּי לָכֶם בְּמִצְרָיִם. </a:t>
            </a:r>
            <a:endParaRPr lang="he-IL" sz="2200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200" b="1" dirty="0" smtClean="0">
                <a:cs typeface="David" pitchFamily="34" charset="-79"/>
              </a:rPr>
              <a:t>יז</a:t>
            </a:r>
            <a:r>
              <a:rPr lang="he-IL" sz="2200" dirty="0" smtClean="0">
                <a:cs typeface="David" pitchFamily="34" charset="-79"/>
              </a:rPr>
              <a:t> </a:t>
            </a:r>
            <a:r>
              <a:rPr lang="he-IL" sz="2200" dirty="0">
                <a:cs typeface="David" pitchFamily="34" charset="-79"/>
              </a:rPr>
              <a:t>וָאֹמַר אַעֲלֶה אֶתְכֶם מֵעֳנִי מִצְרַיִם אֶל-אֶרֶץ הַכְּנַעֲנִי וְהַחִתִּי וְהָאֱמֹרִי וְהַפְּרִזִּי וְהַחִוִּי וְהַיְבוּסִי אֶל-אֶרֶץ זָבַת חָלָב וּדְבָשׁ. </a:t>
            </a:r>
            <a:endParaRPr lang="en-US" sz="2200" dirty="0">
              <a:cs typeface="David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2004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2484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ה'</a:t>
            </a:r>
          </a:p>
          <a:p>
            <a:pPr marL="0" indent="0" algn="ct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>
              <a:buNone/>
            </a:pPr>
            <a:r>
              <a:rPr lang="en-GB" dirty="0" smtClean="0">
                <a:latin typeface="David" pitchFamily="34" charset="-79"/>
                <a:cs typeface="David" pitchFamily="34" charset="-79"/>
              </a:rPr>
              <a:t>		</a:t>
            </a:r>
            <a:r>
              <a:rPr lang="en-GB" sz="2400" b="1" dirty="0" smtClean="0">
                <a:solidFill>
                  <a:schemeClr val="accent2"/>
                </a:solidFill>
                <a:latin typeface="David" pitchFamily="34" charset="-79"/>
                <a:cs typeface="David" pitchFamily="34" charset="-79"/>
              </a:rPr>
              <a:t>Burning Bush</a:t>
            </a:r>
            <a:endParaRPr lang="he-IL" b="1" dirty="0" smtClean="0">
              <a:solidFill>
                <a:schemeClr val="accent2"/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dirty="0" smtClean="0">
              <a:latin typeface="David" pitchFamily="34" charset="-79"/>
              <a:cs typeface="David" pitchFamily="34" charset="-79"/>
            </a:endParaRPr>
          </a:p>
          <a:p>
            <a:pPr marL="0" indent="0" algn="ctr" rtl="1">
              <a:buNone/>
            </a:pPr>
            <a:endParaRPr lang="he-IL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dirty="0" smtClean="0">
                <a:latin typeface="David" pitchFamily="34" charset="-79"/>
                <a:cs typeface="David" pitchFamily="34" charset="-79"/>
              </a:rPr>
              <a:t>		</a:t>
            </a:r>
            <a:r>
              <a:rPr lang="he-IL" b="1" u="sng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בני ישראל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			</a:t>
            </a:r>
            <a:r>
              <a:rPr lang="he-IL" b="1" u="sng" dirty="0" smtClean="0">
                <a:solidFill>
                  <a:schemeClr val="accent1"/>
                </a:solidFill>
                <a:latin typeface="David" pitchFamily="34" charset="-79"/>
                <a:cs typeface="David" pitchFamily="34" charset="-79"/>
              </a:rPr>
              <a:t>פרעה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	</a:t>
            </a:r>
          </a:p>
          <a:p>
            <a:pPr marL="0" indent="0" algn="r" rtl="1">
              <a:buNone/>
            </a:pPr>
            <a:r>
              <a:rPr lang="he-IL" sz="2800" dirty="0" smtClean="0">
                <a:latin typeface="David" pitchFamily="34" charset="-79"/>
                <a:cs typeface="David" pitchFamily="34" charset="-79"/>
              </a:rPr>
              <a:t>	ברית בין הבתרים		שלח את עמי ויעבדוני</a:t>
            </a:r>
          </a:p>
          <a:p>
            <a:pPr marL="0" indent="0" algn="r" rtl="1">
              <a:buNone/>
            </a:pPr>
            <a:r>
              <a:rPr lang="he-IL" sz="2400" dirty="0" smtClean="0">
                <a:latin typeface="David" pitchFamily="34" charset="-79"/>
                <a:cs typeface="David" pitchFamily="34" charset="-79"/>
              </a:rPr>
              <a:t>	(ארץ ישראל)</a:t>
            </a:r>
            <a:endParaRPr lang="he-IL" sz="24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4343400" y="1226457"/>
            <a:ext cx="457200" cy="12192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Oval 8"/>
          <p:cNvSpPr/>
          <p:nvPr/>
        </p:nvSpPr>
        <p:spPr>
          <a:xfrm>
            <a:off x="3505200" y="2667000"/>
            <a:ext cx="2133600" cy="1295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latin typeface="David" pitchFamily="34" charset="-79"/>
                <a:cs typeface="David" pitchFamily="34" charset="-79"/>
              </a:rPr>
              <a:t>משה</a:t>
            </a:r>
            <a:endParaRPr lang="he-IL" dirty="0">
              <a:latin typeface="David" pitchFamily="34" charset="-79"/>
              <a:cs typeface="David" pitchFamily="34" charset="-79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2819400" y="4114800"/>
            <a:ext cx="11430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029200" y="4114800"/>
            <a:ext cx="9906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17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Nachash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Tanin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he-IL" b="1" dirty="0" smtClean="0"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cs typeface="David" pitchFamily="34" charset="-79"/>
              </a:rPr>
              <a:t>יח</a:t>
            </a:r>
            <a:r>
              <a:rPr lang="he-IL" dirty="0" smtClean="0"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וְשָׁמְעוּ לְקֹלֶךָ וּבָאתָ </a:t>
            </a:r>
            <a:r>
              <a:rPr lang="he-IL" b="1" dirty="0">
                <a:solidFill>
                  <a:schemeClr val="accent2"/>
                </a:solidFill>
                <a:cs typeface="David" pitchFamily="34" charset="-79"/>
              </a:rPr>
              <a:t>אַתָּה וְזִקְנֵי יִשְׂרָאֵל</a:t>
            </a:r>
            <a:r>
              <a:rPr lang="he-IL" dirty="0">
                <a:solidFill>
                  <a:schemeClr val="accent2"/>
                </a:solidFill>
                <a:cs typeface="David" pitchFamily="34" charset="-79"/>
              </a:rPr>
              <a:t> </a:t>
            </a:r>
            <a:r>
              <a:rPr lang="he-IL" dirty="0">
                <a:cs typeface="David" pitchFamily="34" charset="-79"/>
              </a:rPr>
              <a:t>אֶל-מֶלֶךְ מִצְרַיִם וַאֲמַרְתֶּם אֵלָיו יְהוָה אֱלֹהֵי הָעִבְרִיִּים נִקְרָה עָלֵינוּ וְעַתָּה נֵלְכָה-נָּא דֶּרֶךְ שְׁלֹשֶׁת יָמִים בַּמִּדְבָּר וְנִזְבְּחָה לַיהוָה אֱלֹהֵינוּ. </a:t>
            </a:r>
            <a:endParaRPr lang="he-IL" dirty="0" smtClean="0">
              <a:cs typeface="David" pitchFamily="34" charset="-79"/>
            </a:endParaRPr>
          </a:p>
          <a:p>
            <a:pPr marL="0" indent="0" algn="r" rtl="1">
              <a:buNone/>
            </a:pPr>
            <a:endParaRPr lang="en-US" dirty="0">
              <a:cs typeface="David" pitchFamily="34" charset="-79"/>
            </a:endParaRPr>
          </a:p>
          <a:p>
            <a:pPr marL="0" indent="0" algn="ctr">
              <a:buNone/>
            </a:pPr>
            <a:r>
              <a:rPr lang="en-GB" dirty="0" smtClean="0">
                <a:cs typeface="David" pitchFamily="34" charset="-79"/>
              </a:rPr>
              <a:t>The elders need an </a:t>
            </a:r>
            <a:r>
              <a:rPr lang="he-IL" dirty="0" smtClean="0">
                <a:cs typeface="David" pitchFamily="34" charset="-79"/>
              </a:rPr>
              <a:t>אות</a:t>
            </a:r>
            <a:r>
              <a:rPr lang="en-GB" dirty="0" smtClean="0">
                <a:cs typeface="David" pitchFamily="34" charset="-79"/>
              </a:rPr>
              <a:t> so they will believe.</a:t>
            </a:r>
          </a:p>
          <a:p>
            <a:pPr marL="0" indent="0" algn="ctr">
              <a:buNone/>
            </a:pPr>
            <a:r>
              <a:rPr lang="en-GB" dirty="0" smtClean="0">
                <a:cs typeface="David" pitchFamily="34" charset="-79"/>
              </a:rPr>
              <a:t>What does the staff turn into?</a:t>
            </a:r>
          </a:p>
        </p:txBody>
      </p:sp>
    </p:spTree>
    <p:extLst>
      <p:ext uri="{BB962C8B-B14F-4D97-AF65-F5344CB8AC3E}">
        <p14:creationId xmlns:p14="http://schemas.microsoft.com/office/powerpoint/2010/main" val="83693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103891"/>
              </p:ext>
            </p:extLst>
          </p:nvPr>
        </p:nvGraphicFramePr>
        <p:xfrm>
          <a:off x="457200" y="762000"/>
          <a:ext cx="8229600" cy="536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191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F92778-F404-41C8-BD9F-290BA4456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0BF92778-F404-41C8-BD9F-290BA4456A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4499F0-3F75-41C9-AC5C-E1300C07F5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5A4499F0-3F75-41C9-AC5C-E1300C07F5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88102B-EB19-42D4-935E-6D464EC855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6488102B-EB19-42D4-935E-6D464EC855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78A39E-F55A-4154-8682-55A7132D77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E178A39E-F55A-4154-8682-55A7132D77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A3B15C-B735-4766-9FB5-90B90C6FD9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>
                                            <p:graphicEl>
                                              <a:dgm id="{DFA3B15C-B735-4766-9FB5-90B90C6FD9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3531B8-AD11-41B5-924C-F79DC0B2FB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AF3531B8-AD11-41B5-924C-F79DC0B2FB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Nachash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 </a:t>
            </a:r>
            <a:r>
              <a:rPr lang="en-GB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Tanin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43" y="1295400"/>
            <a:ext cx="4038600" cy="23622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For Pharaoh:</a:t>
            </a: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פרק ז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>
                <a:latin typeface="David" pitchFamily="34" charset="-79"/>
                <a:cs typeface="David" pitchFamily="34" charset="-79"/>
              </a:rPr>
              <a:t>ח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 וַיֹּאמֶר יְהוָה אֶל-מֹשֶׁה וְאֶל-אַהֲרֹן לֵאמֹר.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b="1" dirty="0" smtClean="0">
                <a:latin typeface="David" pitchFamily="34" charset="-79"/>
                <a:cs typeface="David" pitchFamily="34" charset="-79"/>
              </a:rPr>
              <a:t>ט</a:t>
            </a: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כִּי יְדַבֵּר אֲלֵכֶם פַּרְעֹה לֵאמֹר תְּנוּ לָכֶם מוֹפֵת וְאָמַרְתָּ אֶל-אַהֲרֹן קַח אֶת-מַטְּךָ וְהַשְׁלֵךְ לִפְנֵי-פַרְעֹה יְהִי </a:t>
            </a:r>
            <a:r>
              <a:rPr lang="he-IL" sz="2000" b="1" dirty="0">
                <a:solidFill>
                  <a:schemeClr val="accent2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לְתַנִּין</a:t>
            </a:r>
            <a:r>
              <a:rPr lang="he-IL" sz="2000" dirty="0">
                <a:latin typeface="David" pitchFamily="34" charset="-79"/>
                <a:cs typeface="David" pitchFamily="34" charset="-79"/>
              </a:rPr>
              <a:t>. </a:t>
            </a:r>
            <a:endParaRPr lang="he-IL" sz="2000" dirty="0" smtClean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2000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sz="2000" b="1" dirty="0">
                <a:latin typeface="David" pitchFamily="34" charset="-79"/>
                <a:cs typeface="David" pitchFamily="34" charset="-79"/>
              </a:rPr>
              <a:t> </a:t>
            </a:r>
            <a:endParaRPr lang="en-US" sz="2000" dirty="0">
              <a:latin typeface="David" pitchFamily="34" charset="-79"/>
              <a:cs typeface="David" pitchFamily="34" charset="-79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289560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en-GB" sz="5100" b="1" dirty="0" smtClean="0">
                <a:solidFill>
                  <a:schemeClr val="accent4">
                    <a:lumMod val="75000"/>
                  </a:schemeClr>
                </a:solidFill>
              </a:rPr>
              <a:t>For </a:t>
            </a:r>
            <a:r>
              <a:rPr lang="en-GB" sz="5100" b="1" dirty="0" err="1" smtClean="0">
                <a:solidFill>
                  <a:schemeClr val="accent4">
                    <a:lumMod val="75000"/>
                  </a:schemeClr>
                </a:solidFill>
              </a:rPr>
              <a:t>Bnei</a:t>
            </a:r>
            <a:r>
              <a:rPr lang="en-GB" sz="5100" b="1" dirty="0" smtClean="0">
                <a:solidFill>
                  <a:schemeClr val="accent4">
                    <a:lumMod val="75000"/>
                  </a:schemeClr>
                </a:solidFill>
              </a:rPr>
              <a:t> Yisrael:</a:t>
            </a:r>
          </a:p>
          <a:p>
            <a:pPr marL="0" indent="0" algn="r" rtl="1">
              <a:buNone/>
            </a:pPr>
            <a:r>
              <a:rPr lang="he-IL" sz="5100" b="1" dirty="0">
                <a:latin typeface="David" pitchFamily="34" charset="-79"/>
                <a:cs typeface="David" pitchFamily="34" charset="-79"/>
              </a:rPr>
              <a:t>שמות ד</a:t>
            </a:r>
            <a:endParaRPr lang="en-US" sz="51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5100" b="1" dirty="0">
                <a:latin typeface="David" pitchFamily="34" charset="-79"/>
                <a:cs typeface="David" pitchFamily="34" charset="-79"/>
              </a:rPr>
              <a:t>א</a:t>
            </a:r>
            <a:r>
              <a:rPr lang="he-IL" sz="5100" dirty="0">
                <a:latin typeface="David" pitchFamily="34" charset="-79"/>
                <a:cs typeface="David" pitchFamily="34" charset="-79"/>
              </a:rPr>
              <a:t> וַיַּעַן מֹשֶׁה וַיֹּאמֶר וְהֵן לֹא-יַאֲמִינוּ לִי וְלֹא יִשְׁמְעוּ בְּקֹלִי כִּי יֹאמְרוּ לֹא-נִרְאָה אֵלֶיךָ </a:t>
            </a:r>
            <a:r>
              <a:rPr lang="he-IL" sz="5100" b="1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יְהוָה</a:t>
            </a:r>
            <a:r>
              <a:rPr lang="he-IL" sz="5100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. </a:t>
            </a:r>
            <a:endParaRPr lang="en-US" sz="5100" dirty="0">
              <a:solidFill>
                <a:schemeClr val="accent6">
                  <a:lumMod val="75000"/>
                </a:schemeClr>
              </a:solidFill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5100" b="1" dirty="0">
                <a:latin typeface="David" pitchFamily="34" charset="-79"/>
                <a:cs typeface="David" pitchFamily="34" charset="-79"/>
              </a:rPr>
              <a:t>ב</a:t>
            </a:r>
            <a:r>
              <a:rPr lang="he-IL" sz="5100" dirty="0">
                <a:latin typeface="David" pitchFamily="34" charset="-79"/>
                <a:cs typeface="David" pitchFamily="34" charset="-79"/>
              </a:rPr>
              <a:t> וַיֹּאמֶר אֵלָיו יְהוָה </a:t>
            </a:r>
            <a:r>
              <a:rPr lang="he-IL" sz="5100" dirty="0" smtClean="0">
                <a:latin typeface="David" pitchFamily="34" charset="-79"/>
                <a:cs typeface="David" pitchFamily="34" charset="-79"/>
              </a:rPr>
              <a:t>מַה-זֶּה </a:t>
            </a:r>
            <a:r>
              <a:rPr lang="he-IL" sz="5100" dirty="0">
                <a:latin typeface="David" pitchFamily="34" charset="-79"/>
                <a:cs typeface="David" pitchFamily="34" charset="-79"/>
              </a:rPr>
              <a:t>בְיָדֶךָ וַיֹּאמֶר מַטֶּה. </a:t>
            </a:r>
            <a:endParaRPr lang="en-US" sz="5100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sz="5100" b="1" dirty="0">
                <a:latin typeface="David" pitchFamily="34" charset="-79"/>
                <a:cs typeface="David" pitchFamily="34" charset="-79"/>
              </a:rPr>
              <a:t>ג</a:t>
            </a:r>
            <a:r>
              <a:rPr lang="he-IL" sz="5100" dirty="0">
                <a:latin typeface="David" pitchFamily="34" charset="-79"/>
                <a:cs typeface="David" pitchFamily="34" charset="-79"/>
              </a:rPr>
              <a:t> וַיֹּאמֶר הַשְׁלִיכֵהוּ אַרְצָה וַיַּשְׁלִכֵהוּ אַרְצָה וַיְהִי </a:t>
            </a:r>
            <a:r>
              <a:rPr lang="he-IL" sz="5100" b="1" dirty="0">
                <a:solidFill>
                  <a:schemeClr val="accent4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לְנָחָשׁ</a:t>
            </a:r>
            <a:r>
              <a:rPr lang="he-IL" sz="5100" dirty="0">
                <a:solidFill>
                  <a:schemeClr val="accent5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 </a:t>
            </a:r>
            <a:r>
              <a:rPr lang="he-IL" sz="5100" dirty="0">
                <a:latin typeface="David" pitchFamily="34" charset="-79"/>
                <a:cs typeface="David" pitchFamily="34" charset="-79"/>
              </a:rPr>
              <a:t>וַיָּנָס מֹשֶׁה מִפָּנָיו. </a:t>
            </a:r>
            <a:endParaRPr lang="en-US" sz="5100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3886200"/>
            <a:ext cx="7620000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r" rtl="1"/>
            <a:r>
              <a:rPr lang="he-IL" sz="2000" b="1" dirty="0" smtClean="0"/>
              <a:t>	</a:t>
            </a:r>
            <a:r>
              <a:rPr lang="he-IL" sz="2000" b="1" dirty="0" smtClean="0">
                <a:solidFill>
                  <a:schemeClr val="accent4"/>
                </a:solidFill>
              </a:rPr>
              <a:t>אות</a:t>
            </a:r>
            <a:r>
              <a:rPr lang="he-IL" sz="2000" b="1" dirty="0">
                <a:solidFill>
                  <a:schemeClr val="accent4"/>
                </a:solidFill>
              </a:rPr>
              <a:t>		בני ישראל		נחש</a:t>
            </a:r>
            <a:endParaRPr lang="en-US" sz="2000" dirty="0">
              <a:solidFill>
                <a:schemeClr val="accent4"/>
              </a:solidFill>
            </a:endParaRPr>
          </a:p>
          <a:p>
            <a:pPr algn="r" rtl="1"/>
            <a:r>
              <a:rPr lang="he-IL" sz="2000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</a:p>
          <a:p>
            <a:pPr algn="r" rtl="1"/>
            <a:r>
              <a:rPr lang="he-IL" sz="2000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he-IL" sz="2000" b="1" dirty="0" smtClean="0">
                <a:solidFill>
                  <a:schemeClr val="accent2">
                    <a:lumMod val="75000"/>
                  </a:schemeClr>
                </a:solidFill>
              </a:rPr>
              <a:t>מופת</a:t>
            </a:r>
            <a:r>
              <a:rPr lang="he-IL" sz="2000" b="1" dirty="0">
                <a:solidFill>
                  <a:schemeClr val="accent2">
                    <a:lumMod val="75000"/>
                  </a:schemeClr>
                </a:solidFill>
              </a:rPr>
              <a:t>		פרעה			תנין</a:t>
            </a:r>
            <a:r>
              <a:rPr lang="he-IL" sz="2000" b="1" dirty="0"/>
              <a:t>	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5029200" y="4953000"/>
            <a:ext cx="38100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2000" b="1" dirty="0" err="1">
                <a:solidFill>
                  <a:schemeClr val="accent4"/>
                </a:solidFill>
              </a:rPr>
              <a:t>Bnei</a:t>
            </a:r>
            <a:r>
              <a:rPr lang="en-GB" sz="2000" b="1" dirty="0">
                <a:solidFill>
                  <a:schemeClr val="accent4"/>
                </a:solidFill>
              </a:rPr>
              <a:t> Yisrael believe in G-d. The question is whether He is with me or not. So therefore, their </a:t>
            </a:r>
            <a:r>
              <a:rPr lang="he-IL" sz="2000" b="1" dirty="0">
                <a:solidFill>
                  <a:schemeClr val="accent4"/>
                </a:solidFill>
              </a:rPr>
              <a:t> אות </a:t>
            </a:r>
            <a:r>
              <a:rPr lang="en-GB" sz="2000" b="1" dirty="0">
                <a:solidFill>
                  <a:schemeClr val="accent4"/>
                </a:solidFill>
              </a:rPr>
              <a:t>is the </a:t>
            </a:r>
            <a:r>
              <a:rPr lang="he-IL" sz="2000" b="1" dirty="0">
                <a:solidFill>
                  <a:schemeClr val="accent4"/>
                </a:solidFill>
              </a:rPr>
              <a:t>נחש</a:t>
            </a:r>
            <a:r>
              <a:rPr lang="en-GB" sz="2000" b="1" dirty="0">
                <a:solidFill>
                  <a:schemeClr val="accent4"/>
                </a:solidFill>
              </a:rPr>
              <a:t>, who questioned if there was a need to follow G-d.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5178861"/>
            <a:ext cx="34290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sz="2000" b="1" dirty="0">
                <a:solidFill>
                  <a:schemeClr val="accent2">
                    <a:lumMod val="75000"/>
                  </a:schemeClr>
                </a:solidFill>
              </a:rPr>
              <a:t>Pharaoh needs proof that there is a G-d, so his sign comes from Creation.</a:t>
            </a:r>
            <a:endParaRPr lang="he-IL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770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פרק ד </a:t>
            </a:r>
            <a:b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3 </a:t>
            </a:r>
            <a:r>
              <a:rPr lang="he-IL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אותות</a:t>
            </a:r>
            <a:endParaRPr lang="he-IL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ד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וַיֹּאמֶר יְהוָה אֶל-מֹשֶׁה שְׁלַח יָדְךָ וֶאֱחֹז בִּזְנָבוֹ וַיִּשְׁלַח יָדוֹ וַיַּחֲזֶק בּוֹ וַיְהִי לְמַטֶּה בְּכַפּוֹ.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לְמַעַן יַאֲמִינוּ כִּי-נִרְאָה אֵלֶיךָ </a:t>
            </a:r>
            <a:r>
              <a:rPr lang="he-IL" b="1" dirty="0">
                <a:solidFill>
                  <a:schemeClr val="accent6">
                    <a:lumMod val="75000"/>
                  </a:schemeClr>
                </a:solidFill>
                <a:latin typeface="David" pitchFamily="34" charset="-79"/>
                <a:cs typeface="David" pitchFamily="34" charset="-79"/>
              </a:rPr>
              <a:t>יְהוָה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אֱלֹהֵי אֲבֹתָם אֱלֹהֵי אַבְרָהָם אֱלֹהֵי יִצְחָק וֵאלֹהֵי יַעֲקֹב.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ו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וַיֹּאמֶר יְהוָה לוֹ עוֹד הָבֵא-נָא יָדְךָ בְּחֵיקֶךָ וַיָּבֵא יָדוֹ בְּחֵיקוֹ וַיּוֹצִאָהּ וְהִנֵּה יָדוֹ מְצֹרַעַת כַּשָּׁלֶג.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ז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וַיֹּאמֶר הָשֵׁב יָדְךָ אֶל-חֵיקֶךָ וַיָּשֶׁב יָדוֹ אֶל-חֵיקוֹ וַיּוֹצִאָהּ מֵחֵיקוֹ וְהִנֵּה-שָׁבָה כִּבְשָׂרוֹ.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 smtClean="0">
                <a:latin typeface="David" pitchFamily="34" charset="-79"/>
                <a:cs typeface="David" pitchFamily="34" charset="-79"/>
              </a:rPr>
              <a:t>ח</a:t>
            </a:r>
            <a:r>
              <a:rPr lang="he-IL" dirty="0" smtClean="0">
                <a:latin typeface="David" pitchFamily="34" charset="-79"/>
                <a:cs typeface="David" pitchFamily="34" charset="-79"/>
              </a:rPr>
              <a:t> </a:t>
            </a:r>
            <a:r>
              <a:rPr lang="he-IL" dirty="0">
                <a:latin typeface="David" pitchFamily="34" charset="-79"/>
                <a:cs typeface="David" pitchFamily="34" charset="-79"/>
              </a:rPr>
              <a:t>וְהָיָה אִם-לֹא יַאֲמִינוּ לָךְ וְלֹא יִשְׁמְעוּ לְקֹל הָאֹת הָרִאשׁוֹן וְהֶאֱמִינוּ לְקֹל הָאֹת הָאַחֲרוֹן.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r" rtl="1">
              <a:buNone/>
            </a:pPr>
            <a:r>
              <a:rPr lang="he-IL" b="1" dirty="0">
                <a:latin typeface="David" pitchFamily="34" charset="-79"/>
                <a:cs typeface="David" pitchFamily="34" charset="-79"/>
              </a:rPr>
              <a:t>ט</a:t>
            </a:r>
            <a:r>
              <a:rPr lang="he-IL" dirty="0">
                <a:latin typeface="David" pitchFamily="34" charset="-79"/>
                <a:cs typeface="David" pitchFamily="34" charset="-79"/>
              </a:rPr>
              <a:t> וְהָיָה אִם-לֹא יַאֲמִינוּ גַּם לִשְׁנֵי הָאֹתוֹת הָאֵלֶּה וְלֹא יִשְׁמְעוּן לְקֹלֶךָ וְלָקַחְתָּ מִמֵּימֵי הַיְאֹר וְשָׁפַכְתָּ הַיַּבָּשָׁה וְהָיוּ הַמַּיִם אֲשֶׁר תִּקַּח מִן-הַיְאֹר וְהָיוּ לְדָם בַּיַּבָּשֶׁת. </a:t>
            </a:r>
            <a:endParaRPr lang="en-US" dirty="0">
              <a:latin typeface="David" pitchFamily="34" charset="-79"/>
              <a:cs typeface="David" pitchFamily="34" charset="-79"/>
            </a:endParaRPr>
          </a:p>
          <a:p>
            <a:pPr marL="0" indent="0" algn="ctr">
              <a:buNone/>
            </a:pPr>
            <a:endParaRPr lang="en-GB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We now expect Moshe to go to Egypt and do the signs in front of </a:t>
            </a:r>
            <a:r>
              <a:rPr lang="en-GB" b="1" dirty="0" err="1" smtClean="0">
                <a:solidFill>
                  <a:schemeClr val="accent1">
                    <a:lumMod val="75000"/>
                  </a:schemeClr>
                </a:solidFill>
              </a:rPr>
              <a:t>Bnei</a:t>
            </a:r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</a:rPr>
              <a:t> Yisrael.</a:t>
            </a:r>
            <a:endParaRPr lang="he-IL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9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2499</Words>
  <Application>Microsoft Office PowerPoint</Application>
  <PresentationFormat>On-screen Show (4:3)</PresentationFormat>
  <Paragraphs>273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שמות</vt:lpstr>
      <vt:lpstr>PowerPoint Presentation</vt:lpstr>
      <vt:lpstr>PowerPoint Presentation</vt:lpstr>
      <vt:lpstr>Perek Gimmel - Which G-d?</vt:lpstr>
      <vt:lpstr>PowerPoint Presentation</vt:lpstr>
      <vt:lpstr>Nachash or Tanin?</vt:lpstr>
      <vt:lpstr>PowerPoint Presentation</vt:lpstr>
      <vt:lpstr>Nachash or Tanin?</vt:lpstr>
      <vt:lpstr>פרק ד  – The 3 אותות</vt:lpstr>
      <vt:lpstr>‘A Man of Words’</vt:lpstr>
      <vt:lpstr>פרק ד</vt:lpstr>
      <vt:lpstr>The First Meeting with Pharaoh</vt:lpstr>
      <vt:lpstr>Moshe’s Reaction</vt:lpstr>
      <vt:lpstr>G-d’s Answer</vt:lpstr>
      <vt:lpstr>אל שדי</vt:lpstr>
      <vt:lpstr>5 Lashonot of Geula</vt:lpstr>
      <vt:lpstr>Moshe tells Bnei Yisrael</vt:lpstr>
      <vt:lpstr>יחזקאל כ The story in hindsight…</vt:lpstr>
      <vt:lpstr>ויקרא יח - Application of אני ה'</vt:lpstr>
      <vt:lpstr>ויקרא יט Refrain of אני ה'</vt:lpstr>
      <vt:lpstr>PowerPoint Presentation</vt:lpstr>
      <vt:lpstr>Back to פרק ו…</vt:lpstr>
      <vt:lpstr>פרק ו:יד-כח What is it doing here?!</vt:lpstr>
      <vt:lpstr>Who is going to Pharaoh?</vt:lpstr>
      <vt:lpstr>The Navi</vt:lpstr>
      <vt:lpstr>שמות ז - Hashem prepares Moshe</vt:lpstr>
      <vt:lpstr>פרק טו</vt:lpstr>
      <vt:lpstr>פרק יב An Evening to Remember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שמות</dc:title>
  <dc:creator>Alexis</dc:creator>
  <cp:lastModifiedBy>Alexis</cp:lastModifiedBy>
  <cp:revision>81</cp:revision>
  <dcterms:created xsi:type="dcterms:W3CDTF">2006-08-16T00:00:00Z</dcterms:created>
  <dcterms:modified xsi:type="dcterms:W3CDTF">2013-09-17T18:18:06Z</dcterms:modified>
</cp:coreProperties>
</file>